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7" r:id="rId6"/>
    <p:sldId id="267" r:id="rId7"/>
    <p:sldId id="268" r:id="rId8"/>
    <p:sldId id="269" r:id="rId9"/>
    <p:sldId id="270" r:id="rId10"/>
    <p:sldId id="271" r:id="rId11"/>
    <p:sldId id="272" r:id="rId12"/>
    <p:sldId id="265" r:id="rId13"/>
    <p:sldId id="261" r:id="rId14"/>
    <p:sldId id="262" r:id="rId15"/>
    <p:sldId id="263" r:id="rId16"/>
    <p:sldId id="264" r:id="rId17"/>
    <p:sldId id="266" r:id="rId18"/>
    <p:sldId id="275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theme" Target="theme/theme1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viewProps" Target="viewProps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C238B6-93AA-49AE-8A85-141379212911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13EA311-D837-46DD-806B-8F542494256D}">
      <dgm:prSet phldrT="[Text]" custT="1"/>
      <dgm:spPr/>
      <dgm:t>
        <a:bodyPr/>
        <a:lstStyle/>
        <a:p>
          <a:r>
            <a:rPr lang="en-US" sz="2400"/>
            <a:t>MATERI BIPA </a:t>
          </a:r>
        </a:p>
      </dgm:t>
    </dgm:pt>
    <dgm:pt modelId="{7E2AA4DA-2145-448E-B7A0-6C25535A01FA}" type="parTrans" cxnId="{798AAC09-BFD5-4496-8BB3-E96C32C71E4C}">
      <dgm:prSet/>
      <dgm:spPr/>
      <dgm:t>
        <a:bodyPr/>
        <a:lstStyle/>
        <a:p>
          <a:endParaRPr lang="en-US" sz="8000" dirty="0"/>
        </a:p>
      </dgm:t>
    </dgm:pt>
    <dgm:pt modelId="{D80F0C69-C328-41E3-94CF-A65CA5121D37}" type="sibTrans" cxnId="{798AAC09-BFD5-4496-8BB3-E96C32C71E4C}">
      <dgm:prSet/>
      <dgm:spPr/>
      <dgm:t>
        <a:bodyPr/>
        <a:lstStyle/>
        <a:p>
          <a:endParaRPr lang="en-US" sz="3200"/>
        </a:p>
      </dgm:t>
    </dgm:pt>
    <dgm:pt modelId="{4388253F-60D0-4F29-B262-48841817F0F2}">
      <dgm:prSet custT="1"/>
      <dgm:spPr/>
      <dgm:t>
        <a:bodyPr/>
        <a:lstStyle/>
        <a:p>
          <a:r>
            <a:rPr lang="en-US" sz="2400"/>
            <a:t>PENGAJAR BIPA KOREA</a:t>
          </a:r>
        </a:p>
      </dgm:t>
    </dgm:pt>
    <dgm:pt modelId="{FF0A134B-718F-40AB-AA53-810939E690CB}" type="parTrans" cxnId="{26F7426F-2348-4975-91D0-7D6DAE9AAC2C}">
      <dgm:prSet/>
      <dgm:spPr/>
      <dgm:t>
        <a:bodyPr/>
        <a:lstStyle/>
        <a:p>
          <a:endParaRPr lang="en-US" sz="8000" dirty="0"/>
        </a:p>
      </dgm:t>
    </dgm:pt>
    <dgm:pt modelId="{F37F8DD0-32DF-4CC1-97BA-BF0E653BCC81}" type="sibTrans" cxnId="{26F7426F-2348-4975-91D0-7D6DAE9AAC2C}">
      <dgm:prSet/>
      <dgm:spPr/>
      <dgm:t>
        <a:bodyPr/>
        <a:lstStyle/>
        <a:p>
          <a:endParaRPr lang="en-US" sz="3200"/>
        </a:p>
      </dgm:t>
    </dgm:pt>
    <dgm:pt modelId="{58841162-31EE-417A-B2EC-1A5053942FD6}">
      <dgm:prSet custT="1"/>
      <dgm:spPr/>
      <dgm:t>
        <a:bodyPr/>
        <a:lstStyle/>
        <a:p>
          <a:r>
            <a:rPr lang="en-US" sz="2400"/>
            <a:t>JADWAL &amp; DURASI PERTEMUAN</a:t>
          </a:r>
        </a:p>
      </dgm:t>
    </dgm:pt>
    <dgm:pt modelId="{AA3F1C12-4A1B-4438-83EA-B773ADB3A80C}" type="parTrans" cxnId="{B3E89A88-5CBC-493A-A5E8-995ECF6BE433}">
      <dgm:prSet/>
      <dgm:spPr/>
      <dgm:t>
        <a:bodyPr/>
        <a:lstStyle/>
        <a:p>
          <a:endParaRPr lang="en-US" sz="8000" dirty="0"/>
        </a:p>
      </dgm:t>
    </dgm:pt>
    <dgm:pt modelId="{ADA629B4-A06C-423E-84F7-1254F2FDC2C0}" type="sibTrans" cxnId="{B3E89A88-5CBC-493A-A5E8-995ECF6BE433}">
      <dgm:prSet/>
      <dgm:spPr/>
      <dgm:t>
        <a:bodyPr/>
        <a:lstStyle/>
        <a:p>
          <a:endParaRPr lang="en-US" sz="3200"/>
        </a:p>
      </dgm:t>
    </dgm:pt>
    <dgm:pt modelId="{F3B07F71-8FDA-4E4E-B439-1E869F13B40D}">
      <dgm:prSet custT="1"/>
      <dgm:spPr/>
      <dgm:t>
        <a:bodyPr/>
        <a:lstStyle/>
        <a:p>
          <a:r>
            <a:rPr lang="en-US" sz="2400"/>
            <a:t>POLA PEMBELAJARAN</a:t>
          </a:r>
        </a:p>
      </dgm:t>
    </dgm:pt>
    <dgm:pt modelId="{E5F108CB-7BE3-4FB7-87A6-68DAD9FD83CA}" type="parTrans" cxnId="{26354A33-25CD-439F-B954-E46B1AA5CCA5}">
      <dgm:prSet/>
      <dgm:spPr/>
      <dgm:t>
        <a:bodyPr/>
        <a:lstStyle/>
        <a:p>
          <a:endParaRPr lang="en-US" sz="8000" dirty="0"/>
        </a:p>
      </dgm:t>
    </dgm:pt>
    <dgm:pt modelId="{AF1D5588-E396-4878-BB89-483C970C88DD}" type="sibTrans" cxnId="{26354A33-25CD-439F-B954-E46B1AA5CCA5}">
      <dgm:prSet/>
      <dgm:spPr/>
      <dgm:t>
        <a:bodyPr/>
        <a:lstStyle/>
        <a:p>
          <a:endParaRPr lang="en-US" sz="3200"/>
        </a:p>
      </dgm:t>
    </dgm:pt>
    <dgm:pt modelId="{723FD782-E03E-4CE6-A59B-186375CF6AF0}">
      <dgm:prSet custT="1"/>
      <dgm:spPr/>
      <dgm:t>
        <a:bodyPr/>
        <a:lstStyle/>
        <a:p>
          <a:r>
            <a:rPr lang="en-US" sz="2400"/>
            <a:t>KEHADIRAN &amp; PENILAIAN</a:t>
          </a:r>
        </a:p>
      </dgm:t>
    </dgm:pt>
    <dgm:pt modelId="{AA21C447-E1BE-4930-815F-8F41E8F84FD3}" type="parTrans" cxnId="{0FAC3922-E7C5-40EF-93D5-8CE8CCC79DC6}">
      <dgm:prSet/>
      <dgm:spPr/>
      <dgm:t>
        <a:bodyPr/>
        <a:lstStyle/>
        <a:p>
          <a:endParaRPr lang="en-US" sz="8000" dirty="0"/>
        </a:p>
      </dgm:t>
    </dgm:pt>
    <dgm:pt modelId="{09977FEF-1886-415A-9E67-F1217DF77213}" type="sibTrans" cxnId="{0FAC3922-E7C5-40EF-93D5-8CE8CCC79DC6}">
      <dgm:prSet/>
      <dgm:spPr/>
      <dgm:t>
        <a:bodyPr/>
        <a:lstStyle/>
        <a:p>
          <a:endParaRPr lang="en-US" sz="3200"/>
        </a:p>
      </dgm:t>
    </dgm:pt>
    <dgm:pt modelId="{70E5B5D7-9C10-4C6C-B41C-DA52B28010DC}">
      <dgm:prSet custT="1"/>
      <dgm:spPr/>
      <dgm:t>
        <a:bodyPr/>
        <a:lstStyle/>
        <a:p>
          <a:r>
            <a:rPr lang="en-US" sz="2400"/>
            <a:t>TATA TERTIB BIPA DARING</a:t>
          </a:r>
        </a:p>
      </dgm:t>
    </dgm:pt>
    <dgm:pt modelId="{906FA6B4-DE8A-44B1-A9F3-05DB2EE71167}" type="parTrans" cxnId="{486E142F-C807-4C41-862F-CF8A46FC98CD}">
      <dgm:prSet/>
      <dgm:spPr/>
      <dgm:t>
        <a:bodyPr/>
        <a:lstStyle/>
        <a:p>
          <a:endParaRPr lang="en-US" sz="8000" dirty="0"/>
        </a:p>
      </dgm:t>
    </dgm:pt>
    <dgm:pt modelId="{C10A297E-4EDC-49FB-972C-1A6711A22A2B}" type="sibTrans" cxnId="{486E142F-C807-4C41-862F-CF8A46FC98CD}">
      <dgm:prSet/>
      <dgm:spPr/>
      <dgm:t>
        <a:bodyPr/>
        <a:lstStyle/>
        <a:p>
          <a:endParaRPr lang="en-US" sz="3200"/>
        </a:p>
      </dgm:t>
    </dgm:pt>
    <dgm:pt modelId="{8F58D96A-F539-48C9-9D44-FFB7D9A7D463}">
      <dgm:prSet custT="1"/>
      <dgm:spPr/>
      <dgm:t>
        <a:bodyPr/>
        <a:lstStyle/>
        <a:p>
          <a:r>
            <a:rPr lang="en-US" sz="2400" dirty="0"/>
            <a:t>SEKILAS TEMA LEVEL 1 &amp; LEVEL 2</a:t>
          </a:r>
        </a:p>
      </dgm:t>
    </dgm:pt>
    <dgm:pt modelId="{C44D1E87-77FB-472C-BAD4-1707E61EC35E}" type="parTrans" cxnId="{5D65D241-8831-46D9-A979-F3F213DD69E3}">
      <dgm:prSet/>
      <dgm:spPr/>
      <dgm:t>
        <a:bodyPr/>
        <a:lstStyle/>
        <a:p>
          <a:endParaRPr lang="en-US" sz="8000" dirty="0"/>
        </a:p>
      </dgm:t>
    </dgm:pt>
    <dgm:pt modelId="{9F035921-C20B-4B7B-8D66-B6D2C45CE8F6}" type="sibTrans" cxnId="{5D65D241-8831-46D9-A979-F3F213DD69E3}">
      <dgm:prSet/>
      <dgm:spPr/>
      <dgm:t>
        <a:bodyPr/>
        <a:lstStyle/>
        <a:p>
          <a:endParaRPr lang="en-US" sz="3200"/>
        </a:p>
      </dgm:t>
    </dgm:pt>
    <dgm:pt modelId="{AD2C0A88-5F22-468B-BD16-1CC684CE6683}" type="pres">
      <dgm:prSet presAssocID="{A7C238B6-93AA-49AE-8A85-141379212911}" presName="linear" presStyleCnt="0">
        <dgm:presLayoutVars>
          <dgm:dir/>
          <dgm:animLvl val="lvl"/>
          <dgm:resizeHandles val="exact"/>
        </dgm:presLayoutVars>
      </dgm:prSet>
      <dgm:spPr/>
    </dgm:pt>
    <dgm:pt modelId="{DCA224DC-A13B-47E1-90B0-CD943A9C4AD9}" type="pres">
      <dgm:prSet presAssocID="{F13EA311-D837-46DD-806B-8F542494256D}" presName="parentLin" presStyleCnt="0"/>
      <dgm:spPr/>
    </dgm:pt>
    <dgm:pt modelId="{8841D23A-B6E8-4A7F-A0DB-ABDC230C6CE3}" type="pres">
      <dgm:prSet presAssocID="{F13EA311-D837-46DD-806B-8F542494256D}" presName="parentLeftMargin" presStyleLbl="node1" presStyleIdx="0" presStyleCnt="7"/>
      <dgm:spPr/>
    </dgm:pt>
    <dgm:pt modelId="{CEABE594-22FB-455E-8423-577870074AF6}" type="pres">
      <dgm:prSet presAssocID="{F13EA311-D837-46DD-806B-8F542494256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C19AF40-4E31-4926-BDD5-D3DC7C4040CB}" type="pres">
      <dgm:prSet presAssocID="{F13EA311-D837-46DD-806B-8F542494256D}" presName="negativeSpace" presStyleCnt="0"/>
      <dgm:spPr/>
    </dgm:pt>
    <dgm:pt modelId="{75C2AA98-2DAA-47A3-BDFD-367C499B4847}" type="pres">
      <dgm:prSet presAssocID="{F13EA311-D837-46DD-806B-8F542494256D}" presName="childText" presStyleLbl="conFgAcc1" presStyleIdx="0" presStyleCnt="7">
        <dgm:presLayoutVars>
          <dgm:bulletEnabled val="1"/>
        </dgm:presLayoutVars>
      </dgm:prSet>
      <dgm:spPr/>
    </dgm:pt>
    <dgm:pt modelId="{D4D74141-9444-4573-90C8-A9962AAD5198}" type="pres">
      <dgm:prSet presAssocID="{D80F0C69-C328-41E3-94CF-A65CA5121D37}" presName="spaceBetweenRectangles" presStyleCnt="0"/>
      <dgm:spPr/>
    </dgm:pt>
    <dgm:pt modelId="{0C6D1ED8-7D2D-4787-B6F4-2BDBD5CCAF9B}" type="pres">
      <dgm:prSet presAssocID="{4388253F-60D0-4F29-B262-48841817F0F2}" presName="parentLin" presStyleCnt="0"/>
      <dgm:spPr/>
    </dgm:pt>
    <dgm:pt modelId="{93295038-6714-40E5-93D1-12E83261B7FD}" type="pres">
      <dgm:prSet presAssocID="{4388253F-60D0-4F29-B262-48841817F0F2}" presName="parentLeftMargin" presStyleLbl="node1" presStyleIdx="0" presStyleCnt="7"/>
      <dgm:spPr/>
    </dgm:pt>
    <dgm:pt modelId="{1ACF4A0F-7035-42AF-BE57-218C78DBD65B}" type="pres">
      <dgm:prSet presAssocID="{4388253F-60D0-4F29-B262-48841817F0F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F3C41AF3-5B0A-4245-9D40-3209FB78BE86}" type="pres">
      <dgm:prSet presAssocID="{4388253F-60D0-4F29-B262-48841817F0F2}" presName="negativeSpace" presStyleCnt="0"/>
      <dgm:spPr/>
    </dgm:pt>
    <dgm:pt modelId="{D8BE4AA8-5F4E-4C4B-88EC-E2D002ED228A}" type="pres">
      <dgm:prSet presAssocID="{4388253F-60D0-4F29-B262-48841817F0F2}" presName="childText" presStyleLbl="conFgAcc1" presStyleIdx="1" presStyleCnt="7">
        <dgm:presLayoutVars>
          <dgm:bulletEnabled val="1"/>
        </dgm:presLayoutVars>
      </dgm:prSet>
      <dgm:spPr/>
    </dgm:pt>
    <dgm:pt modelId="{CD749F28-696E-4365-B664-5763D6A79397}" type="pres">
      <dgm:prSet presAssocID="{F37F8DD0-32DF-4CC1-97BA-BF0E653BCC81}" presName="spaceBetweenRectangles" presStyleCnt="0"/>
      <dgm:spPr/>
    </dgm:pt>
    <dgm:pt modelId="{9D59B769-B2E3-4893-92DB-166836366DC1}" type="pres">
      <dgm:prSet presAssocID="{58841162-31EE-417A-B2EC-1A5053942FD6}" presName="parentLin" presStyleCnt="0"/>
      <dgm:spPr/>
    </dgm:pt>
    <dgm:pt modelId="{C1D03037-A805-4F1F-B893-469020ADB315}" type="pres">
      <dgm:prSet presAssocID="{58841162-31EE-417A-B2EC-1A5053942FD6}" presName="parentLeftMargin" presStyleLbl="node1" presStyleIdx="1" presStyleCnt="7"/>
      <dgm:spPr/>
    </dgm:pt>
    <dgm:pt modelId="{43894207-143C-419E-9B8F-5798768A4B81}" type="pres">
      <dgm:prSet presAssocID="{58841162-31EE-417A-B2EC-1A5053942FD6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99EB24A-BB42-46E6-AE6A-0D60452DEE96}" type="pres">
      <dgm:prSet presAssocID="{58841162-31EE-417A-B2EC-1A5053942FD6}" presName="negativeSpace" presStyleCnt="0"/>
      <dgm:spPr/>
    </dgm:pt>
    <dgm:pt modelId="{8F1E8A81-89B5-4C5D-A34F-90241BC57C5C}" type="pres">
      <dgm:prSet presAssocID="{58841162-31EE-417A-B2EC-1A5053942FD6}" presName="childText" presStyleLbl="conFgAcc1" presStyleIdx="2" presStyleCnt="7">
        <dgm:presLayoutVars>
          <dgm:bulletEnabled val="1"/>
        </dgm:presLayoutVars>
      </dgm:prSet>
      <dgm:spPr/>
    </dgm:pt>
    <dgm:pt modelId="{BA48363A-6994-41FA-AA4A-C7C826B33F27}" type="pres">
      <dgm:prSet presAssocID="{ADA629B4-A06C-423E-84F7-1254F2FDC2C0}" presName="spaceBetweenRectangles" presStyleCnt="0"/>
      <dgm:spPr/>
    </dgm:pt>
    <dgm:pt modelId="{83EEB784-D017-42E4-A44A-C1C4AD794800}" type="pres">
      <dgm:prSet presAssocID="{F3B07F71-8FDA-4E4E-B439-1E869F13B40D}" presName="parentLin" presStyleCnt="0"/>
      <dgm:spPr/>
    </dgm:pt>
    <dgm:pt modelId="{44FBAD81-B65E-444D-8641-C77CEB7E3286}" type="pres">
      <dgm:prSet presAssocID="{F3B07F71-8FDA-4E4E-B439-1E869F13B40D}" presName="parentLeftMargin" presStyleLbl="node1" presStyleIdx="2" presStyleCnt="7"/>
      <dgm:spPr/>
    </dgm:pt>
    <dgm:pt modelId="{35C59910-7C15-47BC-96DE-315D65DA9E6B}" type="pres">
      <dgm:prSet presAssocID="{F3B07F71-8FDA-4E4E-B439-1E869F13B40D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E265995-98FE-4BD7-9966-49CBE2BF3DA2}" type="pres">
      <dgm:prSet presAssocID="{F3B07F71-8FDA-4E4E-B439-1E869F13B40D}" presName="negativeSpace" presStyleCnt="0"/>
      <dgm:spPr/>
    </dgm:pt>
    <dgm:pt modelId="{4EC4CC7C-4588-458A-8D9D-8CB73A956C89}" type="pres">
      <dgm:prSet presAssocID="{F3B07F71-8FDA-4E4E-B439-1E869F13B40D}" presName="childText" presStyleLbl="conFgAcc1" presStyleIdx="3" presStyleCnt="7">
        <dgm:presLayoutVars>
          <dgm:bulletEnabled val="1"/>
        </dgm:presLayoutVars>
      </dgm:prSet>
      <dgm:spPr/>
    </dgm:pt>
    <dgm:pt modelId="{3EAB926E-572D-4B31-9B8F-90619055DAA7}" type="pres">
      <dgm:prSet presAssocID="{AF1D5588-E396-4878-BB89-483C970C88DD}" presName="spaceBetweenRectangles" presStyleCnt="0"/>
      <dgm:spPr/>
    </dgm:pt>
    <dgm:pt modelId="{63DEF128-9E49-41A4-B910-282ABDBAAB40}" type="pres">
      <dgm:prSet presAssocID="{723FD782-E03E-4CE6-A59B-186375CF6AF0}" presName="parentLin" presStyleCnt="0"/>
      <dgm:spPr/>
    </dgm:pt>
    <dgm:pt modelId="{358E1618-387B-4E9F-994A-FFF3E077FCE4}" type="pres">
      <dgm:prSet presAssocID="{723FD782-E03E-4CE6-A59B-186375CF6AF0}" presName="parentLeftMargin" presStyleLbl="node1" presStyleIdx="3" presStyleCnt="7"/>
      <dgm:spPr/>
    </dgm:pt>
    <dgm:pt modelId="{68E51D85-E830-4409-972A-E4354FC5E77C}" type="pres">
      <dgm:prSet presAssocID="{723FD782-E03E-4CE6-A59B-186375CF6AF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A9866F8-6008-4490-B807-53C4DCA393A9}" type="pres">
      <dgm:prSet presAssocID="{723FD782-E03E-4CE6-A59B-186375CF6AF0}" presName="negativeSpace" presStyleCnt="0"/>
      <dgm:spPr/>
    </dgm:pt>
    <dgm:pt modelId="{BBA069F7-8B95-4CB3-A7F7-92FEF9269795}" type="pres">
      <dgm:prSet presAssocID="{723FD782-E03E-4CE6-A59B-186375CF6AF0}" presName="childText" presStyleLbl="conFgAcc1" presStyleIdx="4" presStyleCnt="7">
        <dgm:presLayoutVars>
          <dgm:bulletEnabled val="1"/>
        </dgm:presLayoutVars>
      </dgm:prSet>
      <dgm:spPr/>
    </dgm:pt>
    <dgm:pt modelId="{C03C48F1-C9BB-415F-B8AD-5B882A3AC9C2}" type="pres">
      <dgm:prSet presAssocID="{09977FEF-1886-415A-9E67-F1217DF77213}" presName="spaceBetweenRectangles" presStyleCnt="0"/>
      <dgm:spPr/>
    </dgm:pt>
    <dgm:pt modelId="{7F42D853-E440-4448-95A3-B2D066E62C0E}" type="pres">
      <dgm:prSet presAssocID="{70E5B5D7-9C10-4C6C-B41C-DA52B28010DC}" presName="parentLin" presStyleCnt="0"/>
      <dgm:spPr/>
    </dgm:pt>
    <dgm:pt modelId="{5BD02A11-6D15-4FBA-88A6-FCF323C97279}" type="pres">
      <dgm:prSet presAssocID="{70E5B5D7-9C10-4C6C-B41C-DA52B28010DC}" presName="parentLeftMargin" presStyleLbl="node1" presStyleIdx="4" presStyleCnt="7"/>
      <dgm:spPr/>
    </dgm:pt>
    <dgm:pt modelId="{BB1B57AB-B125-420D-8031-68705017BDBD}" type="pres">
      <dgm:prSet presAssocID="{70E5B5D7-9C10-4C6C-B41C-DA52B28010D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0505F680-F4D2-4B4F-90CC-50CA515B254F}" type="pres">
      <dgm:prSet presAssocID="{70E5B5D7-9C10-4C6C-B41C-DA52B28010DC}" presName="negativeSpace" presStyleCnt="0"/>
      <dgm:spPr/>
    </dgm:pt>
    <dgm:pt modelId="{E269F273-F72A-4E0E-B734-3AE225408935}" type="pres">
      <dgm:prSet presAssocID="{70E5B5D7-9C10-4C6C-B41C-DA52B28010DC}" presName="childText" presStyleLbl="conFgAcc1" presStyleIdx="5" presStyleCnt="7">
        <dgm:presLayoutVars>
          <dgm:bulletEnabled val="1"/>
        </dgm:presLayoutVars>
      </dgm:prSet>
      <dgm:spPr/>
    </dgm:pt>
    <dgm:pt modelId="{5F25AFBB-3258-4737-AEAC-EDF1621ABAAE}" type="pres">
      <dgm:prSet presAssocID="{C10A297E-4EDC-49FB-972C-1A6711A22A2B}" presName="spaceBetweenRectangles" presStyleCnt="0"/>
      <dgm:spPr/>
    </dgm:pt>
    <dgm:pt modelId="{FEA101FA-A58E-4464-AE8E-01FDCF9BE7AB}" type="pres">
      <dgm:prSet presAssocID="{8F58D96A-F539-48C9-9D44-FFB7D9A7D463}" presName="parentLin" presStyleCnt="0"/>
      <dgm:spPr/>
    </dgm:pt>
    <dgm:pt modelId="{596A6C3F-E8F8-4FC9-8C8E-DC7C8A87211E}" type="pres">
      <dgm:prSet presAssocID="{8F58D96A-F539-48C9-9D44-FFB7D9A7D463}" presName="parentLeftMargin" presStyleLbl="node1" presStyleIdx="5" presStyleCnt="7"/>
      <dgm:spPr/>
    </dgm:pt>
    <dgm:pt modelId="{D3D7D4D5-C541-4B4D-AD1C-3882205CDC97}" type="pres">
      <dgm:prSet presAssocID="{8F58D96A-F539-48C9-9D44-FFB7D9A7D463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AE2B15E6-960B-4498-8249-8E5557396E64}" type="pres">
      <dgm:prSet presAssocID="{8F58D96A-F539-48C9-9D44-FFB7D9A7D463}" presName="negativeSpace" presStyleCnt="0"/>
      <dgm:spPr/>
    </dgm:pt>
    <dgm:pt modelId="{DF1BD1D5-21F5-41DB-864D-50CBCF3BE4C8}" type="pres">
      <dgm:prSet presAssocID="{8F58D96A-F539-48C9-9D44-FFB7D9A7D463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B7301903-3FCA-48A5-B530-46F62606B43D}" type="presOf" srcId="{8F58D96A-F539-48C9-9D44-FFB7D9A7D463}" destId="{596A6C3F-E8F8-4FC9-8C8E-DC7C8A87211E}" srcOrd="0" destOrd="0" presId="urn:microsoft.com/office/officeart/2005/8/layout/list1"/>
    <dgm:cxn modelId="{798AAC09-BFD5-4496-8BB3-E96C32C71E4C}" srcId="{A7C238B6-93AA-49AE-8A85-141379212911}" destId="{F13EA311-D837-46DD-806B-8F542494256D}" srcOrd="0" destOrd="0" parTransId="{7E2AA4DA-2145-448E-B7A0-6C25535A01FA}" sibTransId="{D80F0C69-C328-41E3-94CF-A65CA5121D37}"/>
    <dgm:cxn modelId="{1B90A21A-1ADD-4C47-960A-645C01E1EC34}" type="presOf" srcId="{8F58D96A-F539-48C9-9D44-FFB7D9A7D463}" destId="{D3D7D4D5-C541-4B4D-AD1C-3882205CDC97}" srcOrd="1" destOrd="0" presId="urn:microsoft.com/office/officeart/2005/8/layout/list1"/>
    <dgm:cxn modelId="{AA6F8E1D-D2E4-4DA4-AB2F-1F9127224537}" type="presOf" srcId="{723FD782-E03E-4CE6-A59B-186375CF6AF0}" destId="{358E1618-387B-4E9F-994A-FFF3E077FCE4}" srcOrd="0" destOrd="0" presId="urn:microsoft.com/office/officeart/2005/8/layout/list1"/>
    <dgm:cxn modelId="{9C44E221-F3AD-4EE9-B830-CB22349BEFD1}" type="presOf" srcId="{58841162-31EE-417A-B2EC-1A5053942FD6}" destId="{C1D03037-A805-4F1F-B893-469020ADB315}" srcOrd="0" destOrd="0" presId="urn:microsoft.com/office/officeart/2005/8/layout/list1"/>
    <dgm:cxn modelId="{0FAC3922-E7C5-40EF-93D5-8CE8CCC79DC6}" srcId="{A7C238B6-93AA-49AE-8A85-141379212911}" destId="{723FD782-E03E-4CE6-A59B-186375CF6AF0}" srcOrd="4" destOrd="0" parTransId="{AA21C447-E1BE-4930-815F-8F41E8F84FD3}" sibTransId="{09977FEF-1886-415A-9E67-F1217DF77213}"/>
    <dgm:cxn modelId="{26BEF128-4CF5-4271-9652-E71F14A7799C}" type="presOf" srcId="{70E5B5D7-9C10-4C6C-B41C-DA52B28010DC}" destId="{BB1B57AB-B125-420D-8031-68705017BDBD}" srcOrd="1" destOrd="0" presId="urn:microsoft.com/office/officeart/2005/8/layout/list1"/>
    <dgm:cxn modelId="{486E142F-C807-4C41-862F-CF8A46FC98CD}" srcId="{A7C238B6-93AA-49AE-8A85-141379212911}" destId="{70E5B5D7-9C10-4C6C-B41C-DA52B28010DC}" srcOrd="5" destOrd="0" parTransId="{906FA6B4-DE8A-44B1-A9F3-05DB2EE71167}" sibTransId="{C10A297E-4EDC-49FB-972C-1A6711A22A2B}"/>
    <dgm:cxn modelId="{26354A33-25CD-439F-B954-E46B1AA5CCA5}" srcId="{A7C238B6-93AA-49AE-8A85-141379212911}" destId="{F3B07F71-8FDA-4E4E-B439-1E869F13B40D}" srcOrd="3" destOrd="0" parTransId="{E5F108CB-7BE3-4FB7-87A6-68DAD9FD83CA}" sibTransId="{AF1D5588-E396-4878-BB89-483C970C88DD}"/>
    <dgm:cxn modelId="{15BB0334-61B1-4E64-A979-373F956AB4F8}" type="presOf" srcId="{4388253F-60D0-4F29-B262-48841817F0F2}" destId="{1ACF4A0F-7035-42AF-BE57-218C78DBD65B}" srcOrd="1" destOrd="0" presId="urn:microsoft.com/office/officeart/2005/8/layout/list1"/>
    <dgm:cxn modelId="{DAC5EB5D-8D2B-4E9B-AF29-5B3ACF9ABC54}" type="presOf" srcId="{A7C238B6-93AA-49AE-8A85-141379212911}" destId="{AD2C0A88-5F22-468B-BD16-1CC684CE6683}" srcOrd="0" destOrd="0" presId="urn:microsoft.com/office/officeart/2005/8/layout/list1"/>
    <dgm:cxn modelId="{5D65D241-8831-46D9-A979-F3F213DD69E3}" srcId="{A7C238B6-93AA-49AE-8A85-141379212911}" destId="{8F58D96A-F539-48C9-9D44-FFB7D9A7D463}" srcOrd="6" destOrd="0" parTransId="{C44D1E87-77FB-472C-BAD4-1707E61EC35E}" sibTransId="{9F035921-C20B-4B7B-8D66-B6D2C45CE8F6}"/>
    <dgm:cxn modelId="{75363B6C-3325-48DA-BFB6-B1DC1AA11691}" type="presOf" srcId="{723FD782-E03E-4CE6-A59B-186375CF6AF0}" destId="{68E51D85-E830-4409-972A-E4354FC5E77C}" srcOrd="1" destOrd="0" presId="urn:microsoft.com/office/officeart/2005/8/layout/list1"/>
    <dgm:cxn modelId="{26F7426F-2348-4975-91D0-7D6DAE9AAC2C}" srcId="{A7C238B6-93AA-49AE-8A85-141379212911}" destId="{4388253F-60D0-4F29-B262-48841817F0F2}" srcOrd="1" destOrd="0" parTransId="{FF0A134B-718F-40AB-AA53-810939E690CB}" sibTransId="{F37F8DD0-32DF-4CC1-97BA-BF0E653BCC81}"/>
    <dgm:cxn modelId="{7CE8D054-47F3-4DFE-87D0-A14C37461701}" type="presOf" srcId="{F13EA311-D837-46DD-806B-8F542494256D}" destId="{CEABE594-22FB-455E-8423-577870074AF6}" srcOrd="1" destOrd="0" presId="urn:microsoft.com/office/officeart/2005/8/layout/list1"/>
    <dgm:cxn modelId="{B567B683-A454-4314-A7CA-12EB723D3331}" type="presOf" srcId="{4388253F-60D0-4F29-B262-48841817F0F2}" destId="{93295038-6714-40E5-93D1-12E83261B7FD}" srcOrd="0" destOrd="0" presId="urn:microsoft.com/office/officeart/2005/8/layout/list1"/>
    <dgm:cxn modelId="{B3E89A88-5CBC-493A-A5E8-995ECF6BE433}" srcId="{A7C238B6-93AA-49AE-8A85-141379212911}" destId="{58841162-31EE-417A-B2EC-1A5053942FD6}" srcOrd="2" destOrd="0" parTransId="{AA3F1C12-4A1B-4438-83EA-B773ADB3A80C}" sibTransId="{ADA629B4-A06C-423E-84F7-1254F2FDC2C0}"/>
    <dgm:cxn modelId="{2B226BA8-B91E-4C9E-99B1-7E3BB3140DBD}" type="presOf" srcId="{F13EA311-D837-46DD-806B-8F542494256D}" destId="{8841D23A-B6E8-4A7F-A0DB-ABDC230C6CE3}" srcOrd="0" destOrd="0" presId="urn:microsoft.com/office/officeart/2005/8/layout/list1"/>
    <dgm:cxn modelId="{E7EA2CB1-AA68-4A4F-9F2B-AFE5189CE20C}" type="presOf" srcId="{F3B07F71-8FDA-4E4E-B439-1E869F13B40D}" destId="{44FBAD81-B65E-444D-8641-C77CEB7E3286}" srcOrd="0" destOrd="0" presId="urn:microsoft.com/office/officeart/2005/8/layout/list1"/>
    <dgm:cxn modelId="{0F5BDACD-A4ED-4510-BB91-6E3935BB1467}" type="presOf" srcId="{58841162-31EE-417A-B2EC-1A5053942FD6}" destId="{43894207-143C-419E-9B8F-5798768A4B81}" srcOrd="1" destOrd="0" presId="urn:microsoft.com/office/officeart/2005/8/layout/list1"/>
    <dgm:cxn modelId="{6E6E1BD1-9D4B-4726-9C7E-3001376BB045}" type="presOf" srcId="{70E5B5D7-9C10-4C6C-B41C-DA52B28010DC}" destId="{5BD02A11-6D15-4FBA-88A6-FCF323C97279}" srcOrd="0" destOrd="0" presId="urn:microsoft.com/office/officeart/2005/8/layout/list1"/>
    <dgm:cxn modelId="{912B1DE4-8B51-4901-9F20-39E24A78AA77}" type="presOf" srcId="{F3B07F71-8FDA-4E4E-B439-1E869F13B40D}" destId="{35C59910-7C15-47BC-96DE-315D65DA9E6B}" srcOrd="1" destOrd="0" presId="urn:microsoft.com/office/officeart/2005/8/layout/list1"/>
    <dgm:cxn modelId="{8A073EF8-E6F0-4605-B8B7-831627D3C9F4}" type="presParOf" srcId="{AD2C0A88-5F22-468B-BD16-1CC684CE6683}" destId="{DCA224DC-A13B-47E1-90B0-CD943A9C4AD9}" srcOrd="0" destOrd="0" presId="urn:microsoft.com/office/officeart/2005/8/layout/list1"/>
    <dgm:cxn modelId="{54E1E008-8695-4929-BBB4-6C562CF710AC}" type="presParOf" srcId="{DCA224DC-A13B-47E1-90B0-CD943A9C4AD9}" destId="{8841D23A-B6E8-4A7F-A0DB-ABDC230C6CE3}" srcOrd="0" destOrd="0" presId="urn:microsoft.com/office/officeart/2005/8/layout/list1"/>
    <dgm:cxn modelId="{3E637AA9-6EE8-4A99-BE09-71DCC8137337}" type="presParOf" srcId="{DCA224DC-A13B-47E1-90B0-CD943A9C4AD9}" destId="{CEABE594-22FB-455E-8423-577870074AF6}" srcOrd="1" destOrd="0" presId="urn:microsoft.com/office/officeart/2005/8/layout/list1"/>
    <dgm:cxn modelId="{A5A3EC09-A537-4944-8F93-260FD8B9F20F}" type="presParOf" srcId="{AD2C0A88-5F22-468B-BD16-1CC684CE6683}" destId="{3C19AF40-4E31-4926-BDD5-D3DC7C4040CB}" srcOrd="1" destOrd="0" presId="urn:microsoft.com/office/officeart/2005/8/layout/list1"/>
    <dgm:cxn modelId="{4E04FF16-A1BC-4B29-86A9-1A3301562C25}" type="presParOf" srcId="{AD2C0A88-5F22-468B-BD16-1CC684CE6683}" destId="{75C2AA98-2DAA-47A3-BDFD-367C499B4847}" srcOrd="2" destOrd="0" presId="urn:microsoft.com/office/officeart/2005/8/layout/list1"/>
    <dgm:cxn modelId="{EDD9FC4B-DFF0-41A6-B719-35406606D01D}" type="presParOf" srcId="{AD2C0A88-5F22-468B-BD16-1CC684CE6683}" destId="{D4D74141-9444-4573-90C8-A9962AAD5198}" srcOrd="3" destOrd="0" presId="urn:microsoft.com/office/officeart/2005/8/layout/list1"/>
    <dgm:cxn modelId="{A95A32C4-7667-441F-AFE4-28EBD85A33BC}" type="presParOf" srcId="{AD2C0A88-5F22-468B-BD16-1CC684CE6683}" destId="{0C6D1ED8-7D2D-4787-B6F4-2BDBD5CCAF9B}" srcOrd="4" destOrd="0" presId="urn:microsoft.com/office/officeart/2005/8/layout/list1"/>
    <dgm:cxn modelId="{834F5F94-649B-4CA1-B906-108F11EC89CD}" type="presParOf" srcId="{0C6D1ED8-7D2D-4787-B6F4-2BDBD5CCAF9B}" destId="{93295038-6714-40E5-93D1-12E83261B7FD}" srcOrd="0" destOrd="0" presId="urn:microsoft.com/office/officeart/2005/8/layout/list1"/>
    <dgm:cxn modelId="{CCDE2C93-8CE3-4374-8A38-26EA55EA77B5}" type="presParOf" srcId="{0C6D1ED8-7D2D-4787-B6F4-2BDBD5CCAF9B}" destId="{1ACF4A0F-7035-42AF-BE57-218C78DBD65B}" srcOrd="1" destOrd="0" presId="urn:microsoft.com/office/officeart/2005/8/layout/list1"/>
    <dgm:cxn modelId="{8FABD269-FB5C-460C-8E24-19AC70667C75}" type="presParOf" srcId="{AD2C0A88-5F22-468B-BD16-1CC684CE6683}" destId="{F3C41AF3-5B0A-4245-9D40-3209FB78BE86}" srcOrd="5" destOrd="0" presId="urn:microsoft.com/office/officeart/2005/8/layout/list1"/>
    <dgm:cxn modelId="{1F375953-454A-4DC6-BF2C-0CE8D5AF9479}" type="presParOf" srcId="{AD2C0A88-5F22-468B-BD16-1CC684CE6683}" destId="{D8BE4AA8-5F4E-4C4B-88EC-E2D002ED228A}" srcOrd="6" destOrd="0" presId="urn:microsoft.com/office/officeart/2005/8/layout/list1"/>
    <dgm:cxn modelId="{DCABE9A5-422C-470A-9518-06603347AC36}" type="presParOf" srcId="{AD2C0A88-5F22-468B-BD16-1CC684CE6683}" destId="{CD749F28-696E-4365-B664-5763D6A79397}" srcOrd="7" destOrd="0" presId="urn:microsoft.com/office/officeart/2005/8/layout/list1"/>
    <dgm:cxn modelId="{E3B33C83-D2F0-4BFD-A611-3536C982E245}" type="presParOf" srcId="{AD2C0A88-5F22-468B-BD16-1CC684CE6683}" destId="{9D59B769-B2E3-4893-92DB-166836366DC1}" srcOrd="8" destOrd="0" presId="urn:microsoft.com/office/officeart/2005/8/layout/list1"/>
    <dgm:cxn modelId="{27CED6E6-B0A3-4CD8-B498-7726345CF513}" type="presParOf" srcId="{9D59B769-B2E3-4893-92DB-166836366DC1}" destId="{C1D03037-A805-4F1F-B893-469020ADB315}" srcOrd="0" destOrd="0" presId="urn:microsoft.com/office/officeart/2005/8/layout/list1"/>
    <dgm:cxn modelId="{2D06F3CC-B0E1-471B-BE2D-B1F2C5BF6CAD}" type="presParOf" srcId="{9D59B769-B2E3-4893-92DB-166836366DC1}" destId="{43894207-143C-419E-9B8F-5798768A4B81}" srcOrd="1" destOrd="0" presId="urn:microsoft.com/office/officeart/2005/8/layout/list1"/>
    <dgm:cxn modelId="{63580DF3-455B-4B32-A380-820353798B68}" type="presParOf" srcId="{AD2C0A88-5F22-468B-BD16-1CC684CE6683}" destId="{499EB24A-BB42-46E6-AE6A-0D60452DEE96}" srcOrd="9" destOrd="0" presId="urn:microsoft.com/office/officeart/2005/8/layout/list1"/>
    <dgm:cxn modelId="{A4E9398E-0213-4CA4-9DF5-FFB6896832C2}" type="presParOf" srcId="{AD2C0A88-5F22-468B-BD16-1CC684CE6683}" destId="{8F1E8A81-89B5-4C5D-A34F-90241BC57C5C}" srcOrd="10" destOrd="0" presId="urn:microsoft.com/office/officeart/2005/8/layout/list1"/>
    <dgm:cxn modelId="{0205CAB2-8391-4274-8F58-BAA739115E71}" type="presParOf" srcId="{AD2C0A88-5F22-468B-BD16-1CC684CE6683}" destId="{BA48363A-6994-41FA-AA4A-C7C826B33F27}" srcOrd="11" destOrd="0" presId="urn:microsoft.com/office/officeart/2005/8/layout/list1"/>
    <dgm:cxn modelId="{25C21D04-75B7-4392-9D21-B91612DF1DB7}" type="presParOf" srcId="{AD2C0A88-5F22-468B-BD16-1CC684CE6683}" destId="{83EEB784-D017-42E4-A44A-C1C4AD794800}" srcOrd="12" destOrd="0" presId="urn:microsoft.com/office/officeart/2005/8/layout/list1"/>
    <dgm:cxn modelId="{CFC9FFA7-3FC6-4014-A0C4-583D7D583A0B}" type="presParOf" srcId="{83EEB784-D017-42E4-A44A-C1C4AD794800}" destId="{44FBAD81-B65E-444D-8641-C77CEB7E3286}" srcOrd="0" destOrd="0" presId="urn:microsoft.com/office/officeart/2005/8/layout/list1"/>
    <dgm:cxn modelId="{7289875F-CD22-47E4-BF0D-3DF97C6E5CB2}" type="presParOf" srcId="{83EEB784-D017-42E4-A44A-C1C4AD794800}" destId="{35C59910-7C15-47BC-96DE-315D65DA9E6B}" srcOrd="1" destOrd="0" presId="urn:microsoft.com/office/officeart/2005/8/layout/list1"/>
    <dgm:cxn modelId="{C758F67B-66E8-4BEF-B57E-6CAB3AFFC903}" type="presParOf" srcId="{AD2C0A88-5F22-468B-BD16-1CC684CE6683}" destId="{DE265995-98FE-4BD7-9966-49CBE2BF3DA2}" srcOrd="13" destOrd="0" presId="urn:microsoft.com/office/officeart/2005/8/layout/list1"/>
    <dgm:cxn modelId="{21D91EF9-09D1-4BB0-AE9C-4F2792CB8CDD}" type="presParOf" srcId="{AD2C0A88-5F22-468B-BD16-1CC684CE6683}" destId="{4EC4CC7C-4588-458A-8D9D-8CB73A956C89}" srcOrd="14" destOrd="0" presId="urn:microsoft.com/office/officeart/2005/8/layout/list1"/>
    <dgm:cxn modelId="{4D5D82FD-A1A7-4E59-A87D-06989AE2DD3F}" type="presParOf" srcId="{AD2C0A88-5F22-468B-BD16-1CC684CE6683}" destId="{3EAB926E-572D-4B31-9B8F-90619055DAA7}" srcOrd="15" destOrd="0" presId="urn:microsoft.com/office/officeart/2005/8/layout/list1"/>
    <dgm:cxn modelId="{F67398C0-23CE-422C-8779-1DF6169D03C5}" type="presParOf" srcId="{AD2C0A88-5F22-468B-BD16-1CC684CE6683}" destId="{63DEF128-9E49-41A4-B910-282ABDBAAB40}" srcOrd="16" destOrd="0" presId="urn:microsoft.com/office/officeart/2005/8/layout/list1"/>
    <dgm:cxn modelId="{D3C7FA54-7F3D-4EC9-83DA-8C298CA36D00}" type="presParOf" srcId="{63DEF128-9E49-41A4-B910-282ABDBAAB40}" destId="{358E1618-387B-4E9F-994A-FFF3E077FCE4}" srcOrd="0" destOrd="0" presId="urn:microsoft.com/office/officeart/2005/8/layout/list1"/>
    <dgm:cxn modelId="{2CC56E54-B40D-4358-8F33-0340E805C6F2}" type="presParOf" srcId="{63DEF128-9E49-41A4-B910-282ABDBAAB40}" destId="{68E51D85-E830-4409-972A-E4354FC5E77C}" srcOrd="1" destOrd="0" presId="urn:microsoft.com/office/officeart/2005/8/layout/list1"/>
    <dgm:cxn modelId="{E47C3A8D-0D97-4606-990E-7348C48E03C4}" type="presParOf" srcId="{AD2C0A88-5F22-468B-BD16-1CC684CE6683}" destId="{BA9866F8-6008-4490-B807-53C4DCA393A9}" srcOrd="17" destOrd="0" presId="urn:microsoft.com/office/officeart/2005/8/layout/list1"/>
    <dgm:cxn modelId="{93A1EAD6-F706-400E-9D8B-2BC4CC196AD3}" type="presParOf" srcId="{AD2C0A88-5F22-468B-BD16-1CC684CE6683}" destId="{BBA069F7-8B95-4CB3-A7F7-92FEF9269795}" srcOrd="18" destOrd="0" presId="urn:microsoft.com/office/officeart/2005/8/layout/list1"/>
    <dgm:cxn modelId="{A0A6589D-F3C0-4676-9C60-C13C9866D77D}" type="presParOf" srcId="{AD2C0A88-5F22-468B-BD16-1CC684CE6683}" destId="{C03C48F1-C9BB-415F-B8AD-5B882A3AC9C2}" srcOrd="19" destOrd="0" presId="urn:microsoft.com/office/officeart/2005/8/layout/list1"/>
    <dgm:cxn modelId="{F5270DFE-9385-4B41-80A4-1C1BF877F428}" type="presParOf" srcId="{AD2C0A88-5F22-468B-BD16-1CC684CE6683}" destId="{7F42D853-E440-4448-95A3-B2D066E62C0E}" srcOrd="20" destOrd="0" presId="urn:microsoft.com/office/officeart/2005/8/layout/list1"/>
    <dgm:cxn modelId="{959AF65C-5B21-4CCE-AB2C-89E7F09D5D02}" type="presParOf" srcId="{7F42D853-E440-4448-95A3-B2D066E62C0E}" destId="{5BD02A11-6D15-4FBA-88A6-FCF323C97279}" srcOrd="0" destOrd="0" presId="urn:microsoft.com/office/officeart/2005/8/layout/list1"/>
    <dgm:cxn modelId="{8BB97E9D-79D5-4450-B51A-48B1165157EA}" type="presParOf" srcId="{7F42D853-E440-4448-95A3-B2D066E62C0E}" destId="{BB1B57AB-B125-420D-8031-68705017BDBD}" srcOrd="1" destOrd="0" presId="urn:microsoft.com/office/officeart/2005/8/layout/list1"/>
    <dgm:cxn modelId="{840887FF-3C28-4DCA-B9CF-8051CE8991DA}" type="presParOf" srcId="{AD2C0A88-5F22-468B-BD16-1CC684CE6683}" destId="{0505F680-F4D2-4B4F-90CC-50CA515B254F}" srcOrd="21" destOrd="0" presId="urn:microsoft.com/office/officeart/2005/8/layout/list1"/>
    <dgm:cxn modelId="{59A118B2-E2AD-4875-93E8-4C69DF9B0DC7}" type="presParOf" srcId="{AD2C0A88-5F22-468B-BD16-1CC684CE6683}" destId="{E269F273-F72A-4E0E-B734-3AE225408935}" srcOrd="22" destOrd="0" presId="urn:microsoft.com/office/officeart/2005/8/layout/list1"/>
    <dgm:cxn modelId="{A2927C97-F59A-4638-9CE5-4B6A3026BF9A}" type="presParOf" srcId="{AD2C0A88-5F22-468B-BD16-1CC684CE6683}" destId="{5F25AFBB-3258-4737-AEAC-EDF1621ABAAE}" srcOrd="23" destOrd="0" presId="urn:microsoft.com/office/officeart/2005/8/layout/list1"/>
    <dgm:cxn modelId="{A162676F-2381-48E3-B8C3-24E7075224B9}" type="presParOf" srcId="{AD2C0A88-5F22-468B-BD16-1CC684CE6683}" destId="{FEA101FA-A58E-4464-AE8E-01FDCF9BE7AB}" srcOrd="24" destOrd="0" presId="urn:microsoft.com/office/officeart/2005/8/layout/list1"/>
    <dgm:cxn modelId="{8F9C62AC-B3D3-4968-AFAE-F417472549E0}" type="presParOf" srcId="{FEA101FA-A58E-4464-AE8E-01FDCF9BE7AB}" destId="{596A6C3F-E8F8-4FC9-8C8E-DC7C8A87211E}" srcOrd="0" destOrd="0" presId="urn:microsoft.com/office/officeart/2005/8/layout/list1"/>
    <dgm:cxn modelId="{D0985BB0-214F-4BA3-AE67-8C6AA2AEB016}" type="presParOf" srcId="{FEA101FA-A58E-4464-AE8E-01FDCF9BE7AB}" destId="{D3D7D4D5-C541-4B4D-AD1C-3882205CDC97}" srcOrd="1" destOrd="0" presId="urn:microsoft.com/office/officeart/2005/8/layout/list1"/>
    <dgm:cxn modelId="{5AA6E871-0DBB-4051-8AD6-AE9C90C6006A}" type="presParOf" srcId="{AD2C0A88-5F22-468B-BD16-1CC684CE6683}" destId="{AE2B15E6-960B-4498-8249-8E5557396E64}" srcOrd="25" destOrd="0" presId="urn:microsoft.com/office/officeart/2005/8/layout/list1"/>
    <dgm:cxn modelId="{5A90BED1-4C7E-42B7-9752-C8D3ACA73975}" type="presParOf" srcId="{AD2C0A88-5F22-468B-BD16-1CC684CE6683}" destId="{DF1BD1D5-21F5-41DB-864D-50CBCF3BE4C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6360F6-4974-4306-9704-4743FCD8AA59}" type="doc">
      <dgm:prSet loTypeId="urn:microsoft.com/office/officeart/2005/8/layout/l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A7C3CD-B3BE-4529-A898-A0E4459FBCD3}">
      <dgm:prSet phldrT="[Text]"/>
      <dgm:spPr/>
      <dgm:t>
        <a:bodyPr/>
        <a:lstStyle/>
        <a:p>
          <a:r>
            <a:rPr lang="en-ID" dirty="0"/>
            <a:t>Level</a:t>
          </a:r>
          <a:endParaRPr lang="en-US" dirty="0"/>
        </a:p>
      </dgm:t>
    </dgm:pt>
    <dgm:pt modelId="{823FA94B-17DC-4725-9FC0-F13F3EBE3EB9}" type="parTrans" cxnId="{B585BEA7-0C0C-4AB7-8CEF-06CF18967352}">
      <dgm:prSet/>
      <dgm:spPr/>
      <dgm:t>
        <a:bodyPr/>
        <a:lstStyle/>
        <a:p>
          <a:endParaRPr lang="en-US"/>
        </a:p>
      </dgm:t>
    </dgm:pt>
    <dgm:pt modelId="{80B76AA1-B898-4BB1-ADE7-FDB1E0A0E77A}" type="sibTrans" cxnId="{B585BEA7-0C0C-4AB7-8CEF-06CF18967352}">
      <dgm:prSet/>
      <dgm:spPr/>
      <dgm:t>
        <a:bodyPr/>
        <a:lstStyle/>
        <a:p>
          <a:endParaRPr lang="en-US"/>
        </a:p>
      </dgm:t>
    </dgm:pt>
    <dgm:pt modelId="{D2E1439D-1F80-44D6-AC2C-3BBA20C3AA52}">
      <dgm:prSet phldrT="[Text]"/>
      <dgm:spPr/>
      <dgm:t>
        <a:bodyPr/>
        <a:lstStyle/>
        <a:p>
          <a:r>
            <a:rPr lang="en-US" dirty="0"/>
            <a:t>BIPA 1</a:t>
          </a:r>
        </a:p>
      </dgm:t>
    </dgm:pt>
    <dgm:pt modelId="{EDE348EE-FE1F-4F56-8A27-F0C99EB66BD7}" type="parTrans" cxnId="{84F55890-A90C-422C-A603-10FE27F805DE}">
      <dgm:prSet/>
      <dgm:spPr/>
      <dgm:t>
        <a:bodyPr/>
        <a:lstStyle/>
        <a:p>
          <a:endParaRPr lang="en-US"/>
        </a:p>
      </dgm:t>
    </dgm:pt>
    <dgm:pt modelId="{3EE415AE-79A6-4BE5-92F1-F10866E40DBD}" type="sibTrans" cxnId="{84F55890-A90C-422C-A603-10FE27F805DE}">
      <dgm:prSet/>
      <dgm:spPr/>
      <dgm:t>
        <a:bodyPr/>
        <a:lstStyle/>
        <a:p>
          <a:endParaRPr lang="en-US"/>
        </a:p>
      </dgm:t>
    </dgm:pt>
    <dgm:pt modelId="{B48F42E8-806F-439E-AB94-DBE9E62DC8A9}">
      <dgm:prSet phldrT="[Text]"/>
      <dgm:spPr/>
      <dgm:t>
        <a:bodyPr/>
        <a:lstStyle/>
        <a:p>
          <a:r>
            <a:rPr lang="en-ID" dirty="0"/>
            <a:t>BIPA 2</a:t>
          </a:r>
          <a:endParaRPr lang="en-US" dirty="0"/>
        </a:p>
      </dgm:t>
    </dgm:pt>
    <dgm:pt modelId="{FA65FCA1-D775-4757-BD1C-AA7A07EAB30B}" type="parTrans" cxnId="{3A61D146-F1C9-4010-9E4B-8809156E5320}">
      <dgm:prSet/>
      <dgm:spPr/>
      <dgm:t>
        <a:bodyPr/>
        <a:lstStyle/>
        <a:p>
          <a:endParaRPr lang="en-US"/>
        </a:p>
      </dgm:t>
    </dgm:pt>
    <dgm:pt modelId="{57F1CF7F-2C7F-4AD1-8FAB-C80C1DACF350}" type="sibTrans" cxnId="{3A61D146-F1C9-4010-9E4B-8809156E5320}">
      <dgm:prSet/>
      <dgm:spPr/>
      <dgm:t>
        <a:bodyPr/>
        <a:lstStyle/>
        <a:p>
          <a:endParaRPr lang="en-US"/>
        </a:p>
      </dgm:t>
    </dgm:pt>
    <dgm:pt modelId="{5F772467-BBE3-4931-8161-98AB38C2E1E0}">
      <dgm:prSet phldrT="[Text]"/>
      <dgm:spPr/>
      <dgm:t>
        <a:bodyPr/>
        <a:lstStyle/>
        <a:p>
          <a:r>
            <a:rPr lang="en-ID" dirty="0"/>
            <a:t>BIPA 3</a:t>
          </a:r>
          <a:endParaRPr lang="en-US" dirty="0"/>
        </a:p>
      </dgm:t>
    </dgm:pt>
    <dgm:pt modelId="{B166CEEC-C521-4222-B966-04A3AE4EF5F4}" type="parTrans" cxnId="{2147ED98-3368-4F65-8165-C51D6125C9F7}">
      <dgm:prSet/>
      <dgm:spPr/>
      <dgm:t>
        <a:bodyPr/>
        <a:lstStyle/>
        <a:p>
          <a:endParaRPr lang="en-US"/>
        </a:p>
      </dgm:t>
    </dgm:pt>
    <dgm:pt modelId="{B6D33766-7E13-4AFE-A2A1-D6BA8FA5E548}" type="sibTrans" cxnId="{2147ED98-3368-4F65-8165-C51D6125C9F7}">
      <dgm:prSet/>
      <dgm:spPr/>
      <dgm:t>
        <a:bodyPr/>
        <a:lstStyle/>
        <a:p>
          <a:endParaRPr lang="en-US"/>
        </a:p>
      </dgm:t>
    </dgm:pt>
    <dgm:pt modelId="{A78F1EF4-DA2D-46A3-B03D-2E770E6220E0}">
      <dgm:prSet phldrT="[Text]"/>
      <dgm:spPr/>
      <dgm:t>
        <a:bodyPr/>
        <a:lstStyle/>
        <a:p>
          <a:r>
            <a:rPr lang="en-US" dirty="0"/>
            <a:t>BIPA 4</a:t>
          </a:r>
        </a:p>
      </dgm:t>
    </dgm:pt>
    <dgm:pt modelId="{1C3332D3-4022-4C32-90D5-2A751C3D2D09}" type="parTrans" cxnId="{E4F3A173-3B69-40CC-A429-823A352A0AB5}">
      <dgm:prSet/>
      <dgm:spPr/>
      <dgm:t>
        <a:bodyPr/>
        <a:lstStyle/>
        <a:p>
          <a:endParaRPr lang="en-US"/>
        </a:p>
      </dgm:t>
    </dgm:pt>
    <dgm:pt modelId="{D6DF260E-2278-4C9B-861C-A94A925423C4}" type="sibTrans" cxnId="{E4F3A173-3B69-40CC-A429-823A352A0AB5}">
      <dgm:prSet/>
      <dgm:spPr/>
      <dgm:t>
        <a:bodyPr/>
        <a:lstStyle/>
        <a:p>
          <a:endParaRPr lang="en-US"/>
        </a:p>
      </dgm:t>
    </dgm:pt>
    <dgm:pt modelId="{09D310CF-C89E-4D76-AD6D-27ABB176BAEC}">
      <dgm:prSet phldrT="[Text]"/>
      <dgm:spPr/>
      <dgm:t>
        <a:bodyPr/>
        <a:lstStyle/>
        <a:p>
          <a:r>
            <a:rPr lang="en-US" dirty="0"/>
            <a:t>BIPA 5</a:t>
          </a:r>
        </a:p>
      </dgm:t>
    </dgm:pt>
    <dgm:pt modelId="{1242F363-B8E3-48C4-8D21-CB077675DF66}" type="parTrans" cxnId="{DD7141C0-4941-4F3D-BFD2-DEBB0DB3176E}">
      <dgm:prSet/>
      <dgm:spPr/>
      <dgm:t>
        <a:bodyPr/>
        <a:lstStyle/>
        <a:p>
          <a:endParaRPr lang="en-US"/>
        </a:p>
      </dgm:t>
    </dgm:pt>
    <dgm:pt modelId="{DEBC8709-A42F-4348-A135-F3EB38FFF029}" type="sibTrans" cxnId="{DD7141C0-4941-4F3D-BFD2-DEBB0DB3176E}">
      <dgm:prSet/>
      <dgm:spPr/>
      <dgm:t>
        <a:bodyPr/>
        <a:lstStyle/>
        <a:p>
          <a:endParaRPr lang="en-US"/>
        </a:p>
      </dgm:t>
    </dgm:pt>
    <dgm:pt modelId="{0635B6BF-0CFB-4997-A996-6D0F50A7A718}">
      <dgm:prSet phldrT="[Text]"/>
      <dgm:spPr/>
      <dgm:t>
        <a:bodyPr/>
        <a:lstStyle/>
        <a:p>
          <a:r>
            <a:rPr lang="en-US" dirty="0"/>
            <a:t>BIPA 6</a:t>
          </a:r>
        </a:p>
      </dgm:t>
    </dgm:pt>
    <dgm:pt modelId="{49CE9B53-53E2-4BF4-AAB9-20C3E2B6FA3B}" type="parTrans" cxnId="{F2943BC5-8348-4730-B81B-ED854C2498CF}">
      <dgm:prSet/>
      <dgm:spPr/>
      <dgm:t>
        <a:bodyPr/>
        <a:lstStyle/>
        <a:p>
          <a:endParaRPr lang="en-US"/>
        </a:p>
      </dgm:t>
    </dgm:pt>
    <dgm:pt modelId="{80975DCB-460E-45D5-B37D-34E2131AEBAE}" type="sibTrans" cxnId="{F2943BC5-8348-4730-B81B-ED854C2498CF}">
      <dgm:prSet/>
      <dgm:spPr/>
      <dgm:t>
        <a:bodyPr/>
        <a:lstStyle/>
        <a:p>
          <a:endParaRPr lang="en-US"/>
        </a:p>
      </dgm:t>
    </dgm:pt>
    <dgm:pt modelId="{88131992-A694-44F4-B531-C47E0F865682}">
      <dgm:prSet phldrT="[Text]"/>
      <dgm:spPr/>
      <dgm:t>
        <a:bodyPr/>
        <a:lstStyle/>
        <a:p>
          <a:r>
            <a:rPr lang="en-US"/>
            <a:t>BIPA 7</a:t>
          </a:r>
          <a:endParaRPr lang="en-US" dirty="0"/>
        </a:p>
      </dgm:t>
    </dgm:pt>
    <dgm:pt modelId="{A8CC76B5-B428-406C-BE23-CA279AC756CA}" type="parTrans" cxnId="{35F85BE2-0D1D-4D61-9B30-ABEEB5618FDC}">
      <dgm:prSet/>
      <dgm:spPr/>
      <dgm:t>
        <a:bodyPr/>
        <a:lstStyle/>
        <a:p>
          <a:endParaRPr lang="en-US"/>
        </a:p>
      </dgm:t>
    </dgm:pt>
    <dgm:pt modelId="{2766AF6B-2AEF-421C-B55E-80D740E7220E}" type="sibTrans" cxnId="{35F85BE2-0D1D-4D61-9B30-ABEEB5618FDC}">
      <dgm:prSet/>
      <dgm:spPr/>
      <dgm:t>
        <a:bodyPr/>
        <a:lstStyle/>
        <a:p>
          <a:endParaRPr lang="en-US"/>
        </a:p>
      </dgm:t>
    </dgm:pt>
    <dgm:pt modelId="{A1BACBE0-9850-4952-AC29-8C798C031276}" type="pres">
      <dgm:prSet presAssocID="{F56360F6-4974-4306-9704-4743FCD8AA59}" presName="Name0" presStyleCnt="0">
        <dgm:presLayoutVars>
          <dgm:dir/>
          <dgm:animLvl val="lvl"/>
          <dgm:resizeHandles val="exact"/>
        </dgm:presLayoutVars>
      </dgm:prSet>
      <dgm:spPr/>
    </dgm:pt>
    <dgm:pt modelId="{7BF9EDE5-A193-4A6A-B879-373DF7737A23}" type="pres">
      <dgm:prSet presAssocID="{44A7C3CD-B3BE-4529-A898-A0E4459FBCD3}" presName="vertFlow" presStyleCnt="0"/>
      <dgm:spPr/>
    </dgm:pt>
    <dgm:pt modelId="{AEAEEDF4-E544-4F29-A274-351CF58E22B5}" type="pres">
      <dgm:prSet presAssocID="{44A7C3CD-B3BE-4529-A898-A0E4459FBCD3}" presName="header" presStyleLbl="node1" presStyleIdx="0" presStyleCnt="1"/>
      <dgm:spPr/>
    </dgm:pt>
    <dgm:pt modelId="{9DEBE3B6-74E5-479E-BDA5-FD5A68ED6BF7}" type="pres">
      <dgm:prSet presAssocID="{EDE348EE-FE1F-4F56-8A27-F0C99EB66BD7}" presName="parTrans" presStyleLbl="sibTrans2D1" presStyleIdx="0" presStyleCnt="7"/>
      <dgm:spPr/>
    </dgm:pt>
    <dgm:pt modelId="{BE9A3B2A-B148-4EE4-B78A-93F275FDF62E}" type="pres">
      <dgm:prSet presAssocID="{D2E1439D-1F80-44D6-AC2C-3BBA20C3AA52}" presName="child" presStyleLbl="alignAccFollowNode1" presStyleIdx="0" presStyleCnt="7">
        <dgm:presLayoutVars>
          <dgm:chMax val="0"/>
          <dgm:bulletEnabled val="1"/>
        </dgm:presLayoutVars>
      </dgm:prSet>
      <dgm:spPr/>
    </dgm:pt>
    <dgm:pt modelId="{ADFC3A12-A1E2-4603-80CA-84B60A1FA1F5}" type="pres">
      <dgm:prSet presAssocID="{3EE415AE-79A6-4BE5-92F1-F10866E40DBD}" presName="sibTrans" presStyleLbl="sibTrans2D1" presStyleIdx="1" presStyleCnt="7"/>
      <dgm:spPr/>
    </dgm:pt>
    <dgm:pt modelId="{D383B2B9-84AA-4033-90FB-49609C1906E6}" type="pres">
      <dgm:prSet presAssocID="{B48F42E8-806F-439E-AB94-DBE9E62DC8A9}" presName="child" presStyleLbl="alignAccFollowNode1" presStyleIdx="1" presStyleCnt="7">
        <dgm:presLayoutVars>
          <dgm:chMax val="0"/>
          <dgm:bulletEnabled val="1"/>
        </dgm:presLayoutVars>
      </dgm:prSet>
      <dgm:spPr/>
    </dgm:pt>
    <dgm:pt modelId="{1D36BB7D-347B-450A-AFED-C5E19E3FF423}" type="pres">
      <dgm:prSet presAssocID="{57F1CF7F-2C7F-4AD1-8FAB-C80C1DACF350}" presName="sibTrans" presStyleLbl="sibTrans2D1" presStyleIdx="2" presStyleCnt="7"/>
      <dgm:spPr/>
    </dgm:pt>
    <dgm:pt modelId="{9BE8F4EA-3717-4E55-AFC4-D8617AF191B1}" type="pres">
      <dgm:prSet presAssocID="{5F772467-BBE3-4931-8161-98AB38C2E1E0}" presName="child" presStyleLbl="alignAccFollowNode1" presStyleIdx="2" presStyleCnt="7">
        <dgm:presLayoutVars>
          <dgm:chMax val="0"/>
          <dgm:bulletEnabled val="1"/>
        </dgm:presLayoutVars>
      </dgm:prSet>
      <dgm:spPr/>
    </dgm:pt>
    <dgm:pt modelId="{B4EAB756-2EC8-4601-B1B7-11EF556D99DF}" type="pres">
      <dgm:prSet presAssocID="{B6D33766-7E13-4AFE-A2A1-D6BA8FA5E548}" presName="sibTrans" presStyleLbl="sibTrans2D1" presStyleIdx="3" presStyleCnt="7"/>
      <dgm:spPr/>
    </dgm:pt>
    <dgm:pt modelId="{9D18B9BA-372E-42C8-AE87-D10A91C077F2}" type="pres">
      <dgm:prSet presAssocID="{A78F1EF4-DA2D-46A3-B03D-2E770E6220E0}" presName="child" presStyleLbl="alignAccFollowNode1" presStyleIdx="3" presStyleCnt="7">
        <dgm:presLayoutVars>
          <dgm:chMax val="0"/>
          <dgm:bulletEnabled val="1"/>
        </dgm:presLayoutVars>
      </dgm:prSet>
      <dgm:spPr/>
    </dgm:pt>
    <dgm:pt modelId="{58E08D97-D0AD-4D77-A16A-F7471672B194}" type="pres">
      <dgm:prSet presAssocID="{D6DF260E-2278-4C9B-861C-A94A925423C4}" presName="sibTrans" presStyleLbl="sibTrans2D1" presStyleIdx="4" presStyleCnt="7"/>
      <dgm:spPr/>
    </dgm:pt>
    <dgm:pt modelId="{45B31685-3DAB-4236-938A-70E7EFAB9407}" type="pres">
      <dgm:prSet presAssocID="{09D310CF-C89E-4D76-AD6D-27ABB176BAEC}" presName="child" presStyleLbl="alignAccFollowNode1" presStyleIdx="4" presStyleCnt="7">
        <dgm:presLayoutVars>
          <dgm:chMax val="0"/>
          <dgm:bulletEnabled val="1"/>
        </dgm:presLayoutVars>
      </dgm:prSet>
      <dgm:spPr/>
    </dgm:pt>
    <dgm:pt modelId="{32886E32-B1EE-438F-B5DC-F4B25709EB09}" type="pres">
      <dgm:prSet presAssocID="{DEBC8709-A42F-4348-A135-F3EB38FFF029}" presName="sibTrans" presStyleLbl="sibTrans2D1" presStyleIdx="5" presStyleCnt="7"/>
      <dgm:spPr/>
    </dgm:pt>
    <dgm:pt modelId="{F1EE402A-7591-47D3-B706-853AEF6BE684}" type="pres">
      <dgm:prSet presAssocID="{0635B6BF-0CFB-4997-A996-6D0F50A7A718}" presName="child" presStyleLbl="alignAccFollowNode1" presStyleIdx="5" presStyleCnt="7">
        <dgm:presLayoutVars>
          <dgm:chMax val="0"/>
          <dgm:bulletEnabled val="1"/>
        </dgm:presLayoutVars>
      </dgm:prSet>
      <dgm:spPr/>
    </dgm:pt>
    <dgm:pt modelId="{53108101-635B-48E2-A9BF-7125EEFE8F9B}" type="pres">
      <dgm:prSet presAssocID="{80975DCB-460E-45D5-B37D-34E2131AEBAE}" presName="sibTrans" presStyleLbl="sibTrans2D1" presStyleIdx="6" presStyleCnt="7"/>
      <dgm:spPr/>
    </dgm:pt>
    <dgm:pt modelId="{B2D0571C-9710-4066-896A-DE5FDFF9EA1C}" type="pres">
      <dgm:prSet presAssocID="{88131992-A694-44F4-B531-C47E0F865682}" presName="child" presStyleLbl="alignAccFollowNode1" presStyleIdx="6" presStyleCnt="7">
        <dgm:presLayoutVars>
          <dgm:chMax val="0"/>
          <dgm:bulletEnabled val="1"/>
        </dgm:presLayoutVars>
      </dgm:prSet>
      <dgm:spPr/>
    </dgm:pt>
  </dgm:ptLst>
  <dgm:cxnLst>
    <dgm:cxn modelId="{BC57F201-F56F-43CD-AAB2-D43B2178DBFA}" type="presOf" srcId="{EDE348EE-FE1F-4F56-8A27-F0C99EB66BD7}" destId="{9DEBE3B6-74E5-479E-BDA5-FD5A68ED6BF7}" srcOrd="0" destOrd="0" presId="urn:microsoft.com/office/officeart/2005/8/layout/lProcess1"/>
    <dgm:cxn modelId="{9A3C2A1F-3280-47AF-BFA7-1E7CF8D18B31}" type="presOf" srcId="{57F1CF7F-2C7F-4AD1-8FAB-C80C1DACF350}" destId="{1D36BB7D-347B-450A-AFED-C5E19E3FF423}" srcOrd="0" destOrd="0" presId="urn:microsoft.com/office/officeart/2005/8/layout/lProcess1"/>
    <dgm:cxn modelId="{E1BE602E-9738-4EEA-8D2A-E92B5EAF7054}" type="presOf" srcId="{5F772467-BBE3-4931-8161-98AB38C2E1E0}" destId="{9BE8F4EA-3717-4E55-AFC4-D8617AF191B1}" srcOrd="0" destOrd="0" presId="urn:microsoft.com/office/officeart/2005/8/layout/lProcess1"/>
    <dgm:cxn modelId="{F12DC53A-D671-4053-8FA4-5A7BFF7652E0}" type="presOf" srcId="{D6DF260E-2278-4C9B-861C-A94A925423C4}" destId="{58E08D97-D0AD-4D77-A16A-F7471672B194}" srcOrd="0" destOrd="0" presId="urn:microsoft.com/office/officeart/2005/8/layout/lProcess1"/>
    <dgm:cxn modelId="{2A007D3E-D0B0-48DA-AE75-B22B8A7E2D5B}" type="presOf" srcId="{D2E1439D-1F80-44D6-AC2C-3BBA20C3AA52}" destId="{BE9A3B2A-B148-4EE4-B78A-93F275FDF62E}" srcOrd="0" destOrd="0" presId="urn:microsoft.com/office/officeart/2005/8/layout/lProcess1"/>
    <dgm:cxn modelId="{4103DC65-3CC3-4768-804C-5C3B4F2C86A9}" type="presOf" srcId="{B6D33766-7E13-4AFE-A2A1-D6BA8FA5E548}" destId="{B4EAB756-2EC8-4601-B1B7-11EF556D99DF}" srcOrd="0" destOrd="0" presId="urn:microsoft.com/office/officeart/2005/8/layout/lProcess1"/>
    <dgm:cxn modelId="{CFB25966-6814-49BA-A9AF-EB7C5E51F7C6}" type="presOf" srcId="{DEBC8709-A42F-4348-A135-F3EB38FFF029}" destId="{32886E32-B1EE-438F-B5DC-F4B25709EB09}" srcOrd="0" destOrd="0" presId="urn:microsoft.com/office/officeart/2005/8/layout/lProcess1"/>
    <dgm:cxn modelId="{3A61D146-F1C9-4010-9E4B-8809156E5320}" srcId="{44A7C3CD-B3BE-4529-A898-A0E4459FBCD3}" destId="{B48F42E8-806F-439E-AB94-DBE9E62DC8A9}" srcOrd="1" destOrd="0" parTransId="{FA65FCA1-D775-4757-BD1C-AA7A07EAB30B}" sibTransId="{57F1CF7F-2C7F-4AD1-8FAB-C80C1DACF350}"/>
    <dgm:cxn modelId="{1FD3264A-3996-4EB7-9442-5612B3F700DC}" type="presOf" srcId="{B48F42E8-806F-439E-AB94-DBE9E62DC8A9}" destId="{D383B2B9-84AA-4033-90FB-49609C1906E6}" srcOrd="0" destOrd="0" presId="urn:microsoft.com/office/officeart/2005/8/layout/lProcess1"/>
    <dgm:cxn modelId="{E4F3A173-3B69-40CC-A429-823A352A0AB5}" srcId="{44A7C3CD-B3BE-4529-A898-A0E4459FBCD3}" destId="{A78F1EF4-DA2D-46A3-B03D-2E770E6220E0}" srcOrd="3" destOrd="0" parTransId="{1C3332D3-4022-4C32-90D5-2A751C3D2D09}" sibTransId="{D6DF260E-2278-4C9B-861C-A94A925423C4}"/>
    <dgm:cxn modelId="{38151E77-AF46-4E1C-B316-38EA341D0B88}" type="presOf" srcId="{0635B6BF-0CFB-4997-A996-6D0F50A7A718}" destId="{F1EE402A-7591-47D3-B706-853AEF6BE684}" srcOrd="0" destOrd="0" presId="urn:microsoft.com/office/officeart/2005/8/layout/lProcess1"/>
    <dgm:cxn modelId="{5E9B8757-EAB7-4C6A-A9FD-0CC48F6EB749}" type="presOf" srcId="{F56360F6-4974-4306-9704-4743FCD8AA59}" destId="{A1BACBE0-9850-4952-AC29-8C798C031276}" srcOrd="0" destOrd="0" presId="urn:microsoft.com/office/officeart/2005/8/layout/lProcess1"/>
    <dgm:cxn modelId="{5E5E1C59-407C-435B-ADF2-EFD13CAB572A}" type="presOf" srcId="{3EE415AE-79A6-4BE5-92F1-F10866E40DBD}" destId="{ADFC3A12-A1E2-4603-80CA-84B60A1FA1F5}" srcOrd="0" destOrd="0" presId="urn:microsoft.com/office/officeart/2005/8/layout/lProcess1"/>
    <dgm:cxn modelId="{3413AD89-9744-40B1-9BE5-48FA744F8FF0}" type="presOf" srcId="{A78F1EF4-DA2D-46A3-B03D-2E770E6220E0}" destId="{9D18B9BA-372E-42C8-AE87-D10A91C077F2}" srcOrd="0" destOrd="0" presId="urn:microsoft.com/office/officeart/2005/8/layout/lProcess1"/>
    <dgm:cxn modelId="{84F55890-A90C-422C-A603-10FE27F805DE}" srcId="{44A7C3CD-B3BE-4529-A898-A0E4459FBCD3}" destId="{D2E1439D-1F80-44D6-AC2C-3BBA20C3AA52}" srcOrd="0" destOrd="0" parTransId="{EDE348EE-FE1F-4F56-8A27-F0C99EB66BD7}" sibTransId="{3EE415AE-79A6-4BE5-92F1-F10866E40DBD}"/>
    <dgm:cxn modelId="{E387BC95-70D8-4AA2-A9E6-CC8D3905A298}" type="presOf" srcId="{09D310CF-C89E-4D76-AD6D-27ABB176BAEC}" destId="{45B31685-3DAB-4236-938A-70E7EFAB9407}" srcOrd="0" destOrd="0" presId="urn:microsoft.com/office/officeart/2005/8/layout/lProcess1"/>
    <dgm:cxn modelId="{2147ED98-3368-4F65-8165-C51D6125C9F7}" srcId="{44A7C3CD-B3BE-4529-A898-A0E4459FBCD3}" destId="{5F772467-BBE3-4931-8161-98AB38C2E1E0}" srcOrd="2" destOrd="0" parTransId="{B166CEEC-C521-4222-B966-04A3AE4EF5F4}" sibTransId="{B6D33766-7E13-4AFE-A2A1-D6BA8FA5E548}"/>
    <dgm:cxn modelId="{B585BEA7-0C0C-4AB7-8CEF-06CF18967352}" srcId="{F56360F6-4974-4306-9704-4743FCD8AA59}" destId="{44A7C3CD-B3BE-4529-A898-A0E4459FBCD3}" srcOrd="0" destOrd="0" parTransId="{823FA94B-17DC-4725-9FC0-F13F3EBE3EB9}" sibTransId="{80B76AA1-B898-4BB1-ADE7-FDB1E0A0E77A}"/>
    <dgm:cxn modelId="{8A8E7FBD-ABB1-4469-B568-2E7723F0E036}" type="presOf" srcId="{44A7C3CD-B3BE-4529-A898-A0E4459FBCD3}" destId="{AEAEEDF4-E544-4F29-A274-351CF58E22B5}" srcOrd="0" destOrd="0" presId="urn:microsoft.com/office/officeart/2005/8/layout/lProcess1"/>
    <dgm:cxn modelId="{DD7141C0-4941-4F3D-BFD2-DEBB0DB3176E}" srcId="{44A7C3CD-B3BE-4529-A898-A0E4459FBCD3}" destId="{09D310CF-C89E-4D76-AD6D-27ABB176BAEC}" srcOrd="4" destOrd="0" parTransId="{1242F363-B8E3-48C4-8D21-CB077675DF66}" sibTransId="{DEBC8709-A42F-4348-A135-F3EB38FFF029}"/>
    <dgm:cxn modelId="{F2943BC5-8348-4730-B81B-ED854C2498CF}" srcId="{44A7C3CD-B3BE-4529-A898-A0E4459FBCD3}" destId="{0635B6BF-0CFB-4997-A996-6D0F50A7A718}" srcOrd="5" destOrd="0" parTransId="{49CE9B53-53E2-4BF4-AAB9-20C3E2B6FA3B}" sibTransId="{80975DCB-460E-45D5-B37D-34E2131AEBAE}"/>
    <dgm:cxn modelId="{09E779D0-EF8D-4EB2-8359-64DC21661B38}" type="presOf" srcId="{88131992-A694-44F4-B531-C47E0F865682}" destId="{B2D0571C-9710-4066-896A-DE5FDFF9EA1C}" srcOrd="0" destOrd="0" presId="urn:microsoft.com/office/officeart/2005/8/layout/lProcess1"/>
    <dgm:cxn modelId="{F62686D9-D9D7-4E74-9484-89384FBE1E5B}" type="presOf" srcId="{80975DCB-460E-45D5-B37D-34E2131AEBAE}" destId="{53108101-635B-48E2-A9BF-7125EEFE8F9B}" srcOrd="0" destOrd="0" presId="urn:microsoft.com/office/officeart/2005/8/layout/lProcess1"/>
    <dgm:cxn modelId="{35F85BE2-0D1D-4D61-9B30-ABEEB5618FDC}" srcId="{44A7C3CD-B3BE-4529-A898-A0E4459FBCD3}" destId="{88131992-A694-44F4-B531-C47E0F865682}" srcOrd="6" destOrd="0" parTransId="{A8CC76B5-B428-406C-BE23-CA279AC756CA}" sibTransId="{2766AF6B-2AEF-421C-B55E-80D740E7220E}"/>
    <dgm:cxn modelId="{FE4D325A-EE75-48A9-BCFC-C624DD6201B7}" type="presParOf" srcId="{A1BACBE0-9850-4952-AC29-8C798C031276}" destId="{7BF9EDE5-A193-4A6A-B879-373DF7737A23}" srcOrd="0" destOrd="0" presId="urn:microsoft.com/office/officeart/2005/8/layout/lProcess1"/>
    <dgm:cxn modelId="{1C001333-29E3-4538-B1C1-2168E0216C17}" type="presParOf" srcId="{7BF9EDE5-A193-4A6A-B879-373DF7737A23}" destId="{AEAEEDF4-E544-4F29-A274-351CF58E22B5}" srcOrd="0" destOrd="0" presId="urn:microsoft.com/office/officeart/2005/8/layout/lProcess1"/>
    <dgm:cxn modelId="{9C59A442-AF1C-47B4-9B6B-E422DDFC3240}" type="presParOf" srcId="{7BF9EDE5-A193-4A6A-B879-373DF7737A23}" destId="{9DEBE3B6-74E5-479E-BDA5-FD5A68ED6BF7}" srcOrd="1" destOrd="0" presId="urn:microsoft.com/office/officeart/2005/8/layout/lProcess1"/>
    <dgm:cxn modelId="{9D20F140-66FE-4177-BA2C-C9DA73C82DAA}" type="presParOf" srcId="{7BF9EDE5-A193-4A6A-B879-373DF7737A23}" destId="{BE9A3B2A-B148-4EE4-B78A-93F275FDF62E}" srcOrd="2" destOrd="0" presId="urn:microsoft.com/office/officeart/2005/8/layout/lProcess1"/>
    <dgm:cxn modelId="{7188FB43-1139-4DB7-8511-D6A47FEC1B44}" type="presParOf" srcId="{7BF9EDE5-A193-4A6A-B879-373DF7737A23}" destId="{ADFC3A12-A1E2-4603-80CA-84B60A1FA1F5}" srcOrd="3" destOrd="0" presId="urn:microsoft.com/office/officeart/2005/8/layout/lProcess1"/>
    <dgm:cxn modelId="{58FD2743-273D-4ABC-A280-428A78B13C20}" type="presParOf" srcId="{7BF9EDE5-A193-4A6A-B879-373DF7737A23}" destId="{D383B2B9-84AA-4033-90FB-49609C1906E6}" srcOrd="4" destOrd="0" presId="urn:microsoft.com/office/officeart/2005/8/layout/lProcess1"/>
    <dgm:cxn modelId="{49E42C2E-68D8-4D17-8DEC-FF7B3FA8A22A}" type="presParOf" srcId="{7BF9EDE5-A193-4A6A-B879-373DF7737A23}" destId="{1D36BB7D-347B-450A-AFED-C5E19E3FF423}" srcOrd="5" destOrd="0" presId="urn:microsoft.com/office/officeart/2005/8/layout/lProcess1"/>
    <dgm:cxn modelId="{A64E6661-5115-4F1B-BF91-12E3B800A9FB}" type="presParOf" srcId="{7BF9EDE5-A193-4A6A-B879-373DF7737A23}" destId="{9BE8F4EA-3717-4E55-AFC4-D8617AF191B1}" srcOrd="6" destOrd="0" presId="urn:microsoft.com/office/officeart/2005/8/layout/lProcess1"/>
    <dgm:cxn modelId="{5D0E396F-05C0-4B1D-AD37-FBFE9B2464EC}" type="presParOf" srcId="{7BF9EDE5-A193-4A6A-B879-373DF7737A23}" destId="{B4EAB756-2EC8-4601-B1B7-11EF556D99DF}" srcOrd="7" destOrd="0" presId="urn:microsoft.com/office/officeart/2005/8/layout/lProcess1"/>
    <dgm:cxn modelId="{52840E81-4ABB-4DDD-83A1-2EFDA252BEA4}" type="presParOf" srcId="{7BF9EDE5-A193-4A6A-B879-373DF7737A23}" destId="{9D18B9BA-372E-42C8-AE87-D10A91C077F2}" srcOrd="8" destOrd="0" presId="urn:microsoft.com/office/officeart/2005/8/layout/lProcess1"/>
    <dgm:cxn modelId="{F70F82F5-A264-41DA-855B-B3F74C811E5C}" type="presParOf" srcId="{7BF9EDE5-A193-4A6A-B879-373DF7737A23}" destId="{58E08D97-D0AD-4D77-A16A-F7471672B194}" srcOrd="9" destOrd="0" presId="urn:microsoft.com/office/officeart/2005/8/layout/lProcess1"/>
    <dgm:cxn modelId="{CD50CEE4-1D7C-48D4-967C-599441A6911D}" type="presParOf" srcId="{7BF9EDE5-A193-4A6A-B879-373DF7737A23}" destId="{45B31685-3DAB-4236-938A-70E7EFAB9407}" srcOrd="10" destOrd="0" presId="urn:microsoft.com/office/officeart/2005/8/layout/lProcess1"/>
    <dgm:cxn modelId="{AB94E3F7-F097-4B64-B926-2499E1D05D29}" type="presParOf" srcId="{7BF9EDE5-A193-4A6A-B879-373DF7737A23}" destId="{32886E32-B1EE-438F-B5DC-F4B25709EB09}" srcOrd="11" destOrd="0" presId="urn:microsoft.com/office/officeart/2005/8/layout/lProcess1"/>
    <dgm:cxn modelId="{B8A63ADD-7040-4EC5-8BA9-CBC282F4A7CD}" type="presParOf" srcId="{7BF9EDE5-A193-4A6A-B879-373DF7737A23}" destId="{F1EE402A-7591-47D3-B706-853AEF6BE684}" srcOrd="12" destOrd="0" presId="urn:microsoft.com/office/officeart/2005/8/layout/lProcess1"/>
    <dgm:cxn modelId="{DCF3F408-2727-4437-923E-939A3FE4D7D5}" type="presParOf" srcId="{7BF9EDE5-A193-4A6A-B879-373DF7737A23}" destId="{53108101-635B-48E2-A9BF-7125EEFE8F9B}" srcOrd="13" destOrd="0" presId="urn:microsoft.com/office/officeart/2005/8/layout/lProcess1"/>
    <dgm:cxn modelId="{146DBDE1-2CB7-45C3-8019-921FE339BE9B}" type="presParOf" srcId="{7BF9EDE5-A193-4A6A-B879-373DF7737A23}" destId="{B2D0571C-9710-4066-896A-DE5FDFF9EA1C}" srcOrd="1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4BE4EA-D225-4526-BD78-BACAFCA58D1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4ACECFA-811F-4731-A4FC-527A909B049A}">
      <dgm:prSet/>
      <dgm:spPr/>
      <dgm:t>
        <a:bodyPr/>
        <a:lstStyle/>
        <a:p>
          <a:r>
            <a:rPr lang="en-US"/>
            <a:t>Kehadiran harus penuh selama 16 x pertemuan </a:t>
          </a:r>
        </a:p>
      </dgm:t>
    </dgm:pt>
    <dgm:pt modelId="{7050BD7D-9835-4840-8C28-F8AD2EFDC9AE}" type="parTrans" cxnId="{5C0A1269-1A9F-46FE-8169-28CCC395D542}">
      <dgm:prSet/>
      <dgm:spPr/>
      <dgm:t>
        <a:bodyPr/>
        <a:lstStyle/>
        <a:p>
          <a:endParaRPr lang="en-US"/>
        </a:p>
      </dgm:t>
    </dgm:pt>
    <dgm:pt modelId="{66A5D9D2-04F3-4AEE-9C88-E6040044AEF3}" type="sibTrans" cxnId="{5C0A1269-1A9F-46FE-8169-28CCC395D542}">
      <dgm:prSet/>
      <dgm:spPr/>
      <dgm:t>
        <a:bodyPr/>
        <a:lstStyle/>
        <a:p>
          <a:endParaRPr lang="en-US"/>
        </a:p>
      </dgm:t>
    </dgm:pt>
    <dgm:pt modelId="{D8E03355-D77A-4E99-A37B-FDABFF840ABF}">
      <dgm:prSet/>
      <dgm:spPr/>
      <dgm:t>
        <a:bodyPr/>
        <a:lstStyle/>
        <a:p>
          <a:r>
            <a:rPr lang="en-US"/>
            <a:t>Penilaian dilakukan di tengah dan akhir semester</a:t>
          </a:r>
        </a:p>
      </dgm:t>
    </dgm:pt>
    <dgm:pt modelId="{942CDF24-6F39-484F-B405-06763BCF9E03}" type="parTrans" cxnId="{0BB657E0-B744-4F6E-AA8E-A2F60F4663E6}">
      <dgm:prSet/>
      <dgm:spPr/>
      <dgm:t>
        <a:bodyPr/>
        <a:lstStyle/>
        <a:p>
          <a:endParaRPr lang="en-US"/>
        </a:p>
      </dgm:t>
    </dgm:pt>
    <dgm:pt modelId="{3BFEBD77-0729-4D99-896E-7634633E7D91}" type="sibTrans" cxnId="{0BB657E0-B744-4F6E-AA8E-A2F60F4663E6}">
      <dgm:prSet/>
      <dgm:spPr/>
      <dgm:t>
        <a:bodyPr/>
        <a:lstStyle/>
        <a:p>
          <a:endParaRPr lang="en-US"/>
        </a:p>
      </dgm:t>
    </dgm:pt>
    <dgm:pt modelId="{6AFEC1C9-2FE9-44E9-93B8-0204F1A38AEE}">
      <dgm:prSet/>
      <dgm:spPr/>
      <dgm:t>
        <a:bodyPr/>
        <a:lstStyle/>
        <a:p>
          <a:r>
            <a:rPr lang="en-US" dirty="0" err="1"/>
            <a:t>Sertifikat</a:t>
          </a:r>
          <a:r>
            <a:rPr lang="en-US" dirty="0"/>
            <a:t> </a:t>
          </a:r>
          <a:r>
            <a:rPr lang="en-US" dirty="0" err="1"/>
            <a:t>akan</a:t>
          </a:r>
          <a:r>
            <a:rPr lang="en-US" dirty="0"/>
            <a:t> </a:t>
          </a:r>
          <a:r>
            <a:rPr lang="en-US" dirty="0" err="1"/>
            <a:t>diberikan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</a:t>
          </a:r>
          <a:r>
            <a:rPr lang="en-US" dirty="0" err="1"/>
            <a:t>peserta</a:t>
          </a:r>
          <a:r>
            <a:rPr lang="en-US" dirty="0"/>
            <a:t> BIPA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kehadiran</a:t>
          </a:r>
          <a:r>
            <a:rPr lang="en-US" dirty="0"/>
            <a:t> minimal 80%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nilai</a:t>
          </a:r>
          <a:r>
            <a:rPr lang="en-US" dirty="0"/>
            <a:t> 75</a:t>
          </a:r>
        </a:p>
      </dgm:t>
    </dgm:pt>
    <dgm:pt modelId="{A968B71F-0D1B-4C24-A80C-4DDADD5893A5}" type="parTrans" cxnId="{583F5D13-5FD6-410E-9E83-C2B9F696AB68}">
      <dgm:prSet/>
      <dgm:spPr/>
      <dgm:t>
        <a:bodyPr/>
        <a:lstStyle/>
        <a:p>
          <a:endParaRPr lang="en-US"/>
        </a:p>
      </dgm:t>
    </dgm:pt>
    <dgm:pt modelId="{24F6344E-C2AF-4B09-A7D0-A6D717BA53E6}" type="sibTrans" cxnId="{583F5D13-5FD6-410E-9E83-C2B9F696AB68}">
      <dgm:prSet/>
      <dgm:spPr/>
      <dgm:t>
        <a:bodyPr/>
        <a:lstStyle/>
        <a:p>
          <a:endParaRPr lang="en-US"/>
        </a:p>
      </dgm:t>
    </dgm:pt>
    <dgm:pt modelId="{4CA3164F-73B8-42CA-9E4C-D5A55AE9342F}" type="pres">
      <dgm:prSet presAssocID="{254BE4EA-D225-4526-BD78-BACAFCA58D1F}" presName="vert0" presStyleCnt="0">
        <dgm:presLayoutVars>
          <dgm:dir/>
          <dgm:animOne val="branch"/>
          <dgm:animLvl val="lvl"/>
        </dgm:presLayoutVars>
      </dgm:prSet>
      <dgm:spPr/>
    </dgm:pt>
    <dgm:pt modelId="{FD8E9B9C-F124-4954-B30B-BF1CB125A284}" type="pres">
      <dgm:prSet presAssocID="{64ACECFA-811F-4731-A4FC-527A909B049A}" presName="thickLine" presStyleLbl="alignNode1" presStyleIdx="0" presStyleCnt="3"/>
      <dgm:spPr/>
    </dgm:pt>
    <dgm:pt modelId="{5EFE20E3-8784-4062-A849-D44D815E5ABA}" type="pres">
      <dgm:prSet presAssocID="{64ACECFA-811F-4731-A4FC-527A909B049A}" presName="horz1" presStyleCnt="0"/>
      <dgm:spPr/>
    </dgm:pt>
    <dgm:pt modelId="{B6859EBB-C7F2-4B28-9FB9-5D95B2B381EB}" type="pres">
      <dgm:prSet presAssocID="{64ACECFA-811F-4731-A4FC-527A909B049A}" presName="tx1" presStyleLbl="revTx" presStyleIdx="0" presStyleCnt="3"/>
      <dgm:spPr/>
    </dgm:pt>
    <dgm:pt modelId="{A330DB32-8CA4-4A59-8E4F-8306A2D15F0C}" type="pres">
      <dgm:prSet presAssocID="{64ACECFA-811F-4731-A4FC-527A909B049A}" presName="vert1" presStyleCnt="0"/>
      <dgm:spPr/>
    </dgm:pt>
    <dgm:pt modelId="{9ECEE251-493D-4BFD-A7D1-DEA92F103F54}" type="pres">
      <dgm:prSet presAssocID="{D8E03355-D77A-4E99-A37B-FDABFF840ABF}" presName="thickLine" presStyleLbl="alignNode1" presStyleIdx="1" presStyleCnt="3"/>
      <dgm:spPr/>
    </dgm:pt>
    <dgm:pt modelId="{1C2F668E-EB20-4D12-BE27-4A48111773B9}" type="pres">
      <dgm:prSet presAssocID="{D8E03355-D77A-4E99-A37B-FDABFF840ABF}" presName="horz1" presStyleCnt="0"/>
      <dgm:spPr/>
    </dgm:pt>
    <dgm:pt modelId="{8C52E2F7-CA95-4C7A-8B5F-5EE1C91D464C}" type="pres">
      <dgm:prSet presAssocID="{D8E03355-D77A-4E99-A37B-FDABFF840ABF}" presName="tx1" presStyleLbl="revTx" presStyleIdx="1" presStyleCnt="3"/>
      <dgm:spPr/>
    </dgm:pt>
    <dgm:pt modelId="{7D76743D-245A-473C-90E0-0420127D8A1B}" type="pres">
      <dgm:prSet presAssocID="{D8E03355-D77A-4E99-A37B-FDABFF840ABF}" presName="vert1" presStyleCnt="0"/>
      <dgm:spPr/>
    </dgm:pt>
    <dgm:pt modelId="{F1A41400-005D-4A5F-BC9B-0E88F1741B9B}" type="pres">
      <dgm:prSet presAssocID="{6AFEC1C9-2FE9-44E9-93B8-0204F1A38AEE}" presName="thickLine" presStyleLbl="alignNode1" presStyleIdx="2" presStyleCnt="3"/>
      <dgm:spPr/>
    </dgm:pt>
    <dgm:pt modelId="{8702F93B-E34E-4CD9-B73F-DE2623135B08}" type="pres">
      <dgm:prSet presAssocID="{6AFEC1C9-2FE9-44E9-93B8-0204F1A38AEE}" presName="horz1" presStyleCnt="0"/>
      <dgm:spPr/>
    </dgm:pt>
    <dgm:pt modelId="{3AF3B032-995C-449A-B61B-103591FDE9E3}" type="pres">
      <dgm:prSet presAssocID="{6AFEC1C9-2FE9-44E9-93B8-0204F1A38AEE}" presName="tx1" presStyleLbl="revTx" presStyleIdx="2" presStyleCnt="3"/>
      <dgm:spPr/>
    </dgm:pt>
    <dgm:pt modelId="{F6DD17B1-DD03-4619-97F6-55D6E77D7510}" type="pres">
      <dgm:prSet presAssocID="{6AFEC1C9-2FE9-44E9-93B8-0204F1A38AEE}" presName="vert1" presStyleCnt="0"/>
      <dgm:spPr/>
    </dgm:pt>
  </dgm:ptLst>
  <dgm:cxnLst>
    <dgm:cxn modelId="{583F5D13-5FD6-410E-9E83-C2B9F696AB68}" srcId="{254BE4EA-D225-4526-BD78-BACAFCA58D1F}" destId="{6AFEC1C9-2FE9-44E9-93B8-0204F1A38AEE}" srcOrd="2" destOrd="0" parTransId="{A968B71F-0D1B-4C24-A80C-4DDADD5893A5}" sibTransId="{24F6344E-C2AF-4B09-A7D0-A6D717BA53E6}"/>
    <dgm:cxn modelId="{5C0A1269-1A9F-46FE-8169-28CCC395D542}" srcId="{254BE4EA-D225-4526-BD78-BACAFCA58D1F}" destId="{64ACECFA-811F-4731-A4FC-527A909B049A}" srcOrd="0" destOrd="0" parTransId="{7050BD7D-9835-4840-8C28-F8AD2EFDC9AE}" sibTransId="{66A5D9D2-04F3-4AEE-9C88-E6040044AEF3}"/>
    <dgm:cxn modelId="{1149536D-0F87-4383-896C-BFF97273D639}" type="presOf" srcId="{6AFEC1C9-2FE9-44E9-93B8-0204F1A38AEE}" destId="{3AF3B032-995C-449A-B61B-103591FDE9E3}" srcOrd="0" destOrd="0" presId="urn:microsoft.com/office/officeart/2008/layout/LinedList"/>
    <dgm:cxn modelId="{32160651-F3CD-4482-92BF-FC495BBADF13}" type="presOf" srcId="{D8E03355-D77A-4E99-A37B-FDABFF840ABF}" destId="{8C52E2F7-CA95-4C7A-8B5F-5EE1C91D464C}" srcOrd="0" destOrd="0" presId="urn:microsoft.com/office/officeart/2008/layout/LinedList"/>
    <dgm:cxn modelId="{650C41C6-D837-485D-AB70-2DE94BC31505}" type="presOf" srcId="{64ACECFA-811F-4731-A4FC-527A909B049A}" destId="{B6859EBB-C7F2-4B28-9FB9-5D95B2B381EB}" srcOrd="0" destOrd="0" presId="urn:microsoft.com/office/officeart/2008/layout/LinedList"/>
    <dgm:cxn modelId="{0BB657E0-B744-4F6E-AA8E-A2F60F4663E6}" srcId="{254BE4EA-D225-4526-BD78-BACAFCA58D1F}" destId="{D8E03355-D77A-4E99-A37B-FDABFF840ABF}" srcOrd="1" destOrd="0" parTransId="{942CDF24-6F39-484F-B405-06763BCF9E03}" sibTransId="{3BFEBD77-0729-4D99-896E-7634633E7D91}"/>
    <dgm:cxn modelId="{2B9281E7-267E-4800-B64A-6501DC7C1700}" type="presOf" srcId="{254BE4EA-D225-4526-BD78-BACAFCA58D1F}" destId="{4CA3164F-73B8-42CA-9E4C-D5A55AE9342F}" srcOrd="0" destOrd="0" presId="urn:microsoft.com/office/officeart/2008/layout/LinedList"/>
    <dgm:cxn modelId="{4ACD048B-FC47-4169-9F17-5804E35494AA}" type="presParOf" srcId="{4CA3164F-73B8-42CA-9E4C-D5A55AE9342F}" destId="{FD8E9B9C-F124-4954-B30B-BF1CB125A284}" srcOrd="0" destOrd="0" presId="urn:microsoft.com/office/officeart/2008/layout/LinedList"/>
    <dgm:cxn modelId="{1C04670E-42FF-443F-8DD8-F5C02328419E}" type="presParOf" srcId="{4CA3164F-73B8-42CA-9E4C-D5A55AE9342F}" destId="{5EFE20E3-8784-4062-A849-D44D815E5ABA}" srcOrd="1" destOrd="0" presId="urn:microsoft.com/office/officeart/2008/layout/LinedList"/>
    <dgm:cxn modelId="{F1CD3CC5-3BD7-425A-A3AB-95F7179467F0}" type="presParOf" srcId="{5EFE20E3-8784-4062-A849-D44D815E5ABA}" destId="{B6859EBB-C7F2-4B28-9FB9-5D95B2B381EB}" srcOrd="0" destOrd="0" presId="urn:microsoft.com/office/officeart/2008/layout/LinedList"/>
    <dgm:cxn modelId="{F0148852-F4C4-4AA9-9D41-EE9600E5F21F}" type="presParOf" srcId="{5EFE20E3-8784-4062-A849-D44D815E5ABA}" destId="{A330DB32-8CA4-4A59-8E4F-8306A2D15F0C}" srcOrd="1" destOrd="0" presId="urn:microsoft.com/office/officeart/2008/layout/LinedList"/>
    <dgm:cxn modelId="{6C4C7235-DBD6-44B0-B30B-47316C58345F}" type="presParOf" srcId="{4CA3164F-73B8-42CA-9E4C-D5A55AE9342F}" destId="{9ECEE251-493D-4BFD-A7D1-DEA92F103F54}" srcOrd="2" destOrd="0" presId="urn:microsoft.com/office/officeart/2008/layout/LinedList"/>
    <dgm:cxn modelId="{01F0FF7A-9389-4ED9-9DE5-8AC393809A43}" type="presParOf" srcId="{4CA3164F-73B8-42CA-9E4C-D5A55AE9342F}" destId="{1C2F668E-EB20-4D12-BE27-4A48111773B9}" srcOrd="3" destOrd="0" presId="urn:microsoft.com/office/officeart/2008/layout/LinedList"/>
    <dgm:cxn modelId="{FB915BCC-0C99-493C-821D-5D2A66C2E7F0}" type="presParOf" srcId="{1C2F668E-EB20-4D12-BE27-4A48111773B9}" destId="{8C52E2F7-CA95-4C7A-8B5F-5EE1C91D464C}" srcOrd="0" destOrd="0" presId="urn:microsoft.com/office/officeart/2008/layout/LinedList"/>
    <dgm:cxn modelId="{3964B33F-64E7-402A-AA37-B9B4A4B1BEB0}" type="presParOf" srcId="{1C2F668E-EB20-4D12-BE27-4A48111773B9}" destId="{7D76743D-245A-473C-90E0-0420127D8A1B}" srcOrd="1" destOrd="0" presId="urn:microsoft.com/office/officeart/2008/layout/LinedList"/>
    <dgm:cxn modelId="{7890FD06-9590-4084-994C-D0062EE46EA8}" type="presParOf" srcId="{4CA3164F-73B8-42CA-9E4C-D5A55AE9342F}" destId="{F1A41400-005D-4A5F-BC9B-0E88F1741B9B}" srcOrd="4" destOrd="0" presId="urn:microsoft.com/office/officeart/2008/layout/LinedList"/>
    <dgm:cxn modelId="{C5E6C958-9CDE-4056-B22F-AFA2FAD27DCE}" type="presParOf" srcId="{4CA3164F-73B8-42CA-9E4C-D5A55AE9342F}" destId="{8702F93B-E34E-4CD9-B73F-DE2623135B08}" srcOrd="5" destOrd="0" presId="urn:microsoft.com/office/officeart/2008/layout/LinedList"/>
    <dgm:cxn modelId="{9015CF5F-2883-45B5-A6D3-15539BC9577D}" type="presParOf" srcId="{8702F93B-E34E-4CD9-B73F-DE2623135B08}" destId="{3AF3B032-995C-449A-B61B-103591FDE9E3}" srcOrd="0" destOrd="0" presId="urn:microsoft.com/office/officeart/2008/layout/LinedList"/>
    <dgm:cxn modelId="{EBB99AF9-7584-474A-90EA-6F12A10462C4}" type="presParOf" srcId="{8702F93B-E34E-4CD9-B73F-DE2623135B08}" destId="{F6DD17B1-DD03-4619-97F6-55D6E77D751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BE423B-D482-4C23-9231-B96C6E3DB92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39C5D37-B8A2-4344-8CD2-72E24B774D60}">
      <dgm:prSet/>
      <dgm:spPr/>
      <dgm:t>
        <a:bodyPr/>
        <a:lstStyle/>
        <a:p>
          <a:r>
            <a:rPr lang="en-US" dirty="0" err="1"/>
            <a:t>Kamera</a:t>
          </a:r>
          <a:r>
            <a:rPr lang="en-US" dirty="0"/>
            <a:t> </a:t>
          </a:r>
          <a:r>
            <a:rPr lang="en-US" dirty="0" err="1"/>
            <a:t>harus</a:t>
          </a:r>
          <a:r>
            <a:rPr lang="en-US" dirty="0"/>
            <a:t> </a:t>
          </a:r>
          <a:r>
            <a:rPr lang="en-US" dirty="0" err="1"/>
            <a:t>selalu</a:t>
          </a:r>
          <a:r>
            <a:rPr lang="en-US" dirty="0"/>
            <a:t> on, </a:t>
          </a:r>
        </a:p>
      </dgm:t>
    </dgm:pt>
    <dgm:pt modelId="{CDD0FDC5-6E4C-416F-933A-8EB8B6D8C487}" type="parTrans" cxnId="{053929D4-D507-4F28-9A0B-0C3BF721CEDA}">
      <dgm:prSet/>
      <dgm:spPr/>
      <dgm:t>
        <a:bodyPr/>
        <a:lstStyle/>
        <a:p>
          <a:endParaRPr lang="en-US"/>
        </a:p>
      </dgm:t>
    </dgm:pt>
    <dgm:pt modelId="{2AA55963-6AE8-4835-BD46-A0A3B283C13C}" type="sibTrans" cxnId="{053929D4-D507-4F28-9A0B-0C3BF721CEDA}">
      <dgm:prSet/>
      <dgm:spPr/>
      <dgm:t>
        <a:bodyPr/>
        <a:lstStyle/>
        <a:p>
          <a:endParaRPr lang="en-US"/>
        </a:p>
      </dgm:t>
    </dgm:pt>
    <dgm:pt modelId="{87002EB4-6A0D-4FB0-9111-0657AD0C9FA2}">
      <dgm:prSet/>
      <dgm:spPr/>
      <dgm:t>
        <a:bodyPr/>
        <a:lstStyle/>
        <a:p>
          <a:r>
            <a:rPr lang="en-US"/>
            <a:t>Mic off kecuali diijinkan,</a:t>
          </a:r>
        </a:p>
      </dgm:t>
    </dgm:pt>
    <dgm:pt modelId="{E71D9A15-D40C-4D0F-8A76-6344217AB096}" type="parTrans" cxnId="{866F6D67-9E09-47C4-B0B2-1ED9231A1E54}">
      <dgm:prSet/>
      <dgm:spPr/>
      <dgm:t>
        <a:bodyPr/>
        <a:lstStyle/>
        <a:p>
          <a:endParaRPr lang="en-US"/>
        </a:p>
      </dgm:t>
    </dgm:pt>
    <dgm:pt modelId="{6D318325-C871-4BF6-BDC6-4926A0DCAC44}" type="sibTrans" cxnId="{866F6D67-9E09-47C4-B0B2-1ED9231A1E54}">
      <dgm:prSet/>
      <dgm:spPr/>
      <dgm:t>
        <a:bodyPr/>
        <a:lstStyle/>
        <a:p>
          <a:endParaRPr lang="en-US"/>
        </a:p>
      </dgm:t>
    </dgm:pt>
    <dgm:pt modelId="{6FAC22DF-EB1C-453E-AC11-19002274961D}">
      <dgm:prSet/>
      <dgm:spPr/>
      <dgm:t>
        <a:bodyPr/>
        <a:lstStyle/>
        <a:p>
          <a:r>
            <a:rPr lang="en-US"/>
            <a:t>Raise hand jika ada pertanyaan, belum bicara sebelum diijinkan</a:t>
          </a:r>
        </a:p>
      </dgm:t>
    </dgm:pt>
    <dgm:pt modelId="{709C7C16-5FB4-4B1D-B687-2565816C6591}" type="parTrans" cxnId="{403CD910-7F7B-4A3D-B8DA-87AE6B5A415C}">
      <dgm:prSet/>
      <dgm:spPr/>
      <dgm:t>
        <a:bodyPr/>
        <a:lstStyle/>
        <a:p>
          <a:endParaRPr lang="en-US"/>
        </a:p>
      </dgm:t>
    </dgm:pt>
    <dgm:pt modelId="{120A6215-0215-49B3-B198-5AB45D891BB2}" type="sibTrans" cxnId="{403CD910-7F7B-4A3D-B8DA-87AE6B5A415C}">
      <dgm:prSet/>
      <dgm:spPr/>
      <dgm:t>
        <a:bodyPr/>
        <a:lstStyle/>
        <a:p>
          <a:endParaRPr lang="en-US"/>
        </a:p>
      </dgm:t>
    </dgm:pt>
    <dgm:pt modelId="{7A6E2EDF-BC3C-43CE-B74A-6953CA4046CA}">
      <dgm:prSet/>
      <dgm:spPr/>
      <dgm:t>
        <a:bodyPr/>
        <a:lstStyle/>
        <a:p>
          <a:r>
            <a:rPr lang="en-US"/>
            <a:t>Baju sopan dan rapi,</a:t>
          </a:r>
        </a:p>
      </dgm:t>
    </dgm:pt>
    <dgm:pt modelId="{FA19E81F-3027-47B3-85E0-DCC35E416F2B}" type="parTrans" cxnId="{C303610D-509E-4D43-812B-D1E35C80DD68}">
      <dgm:prSet/>
      <dgm:spPr/>
      <dgm:t>
        <a:bodyPr/>
        <a:lstStyle/>
        <a:p>
          <a:endParaRPr lang="en-US"/>
        </a:p>
      </dgm:t>
    </dgm:pt>
    <dgm:pt modelId="{F677529D-05DD-4CCE-92AD-345030C72CF7}" type="sibTrans" cxnId="{C303610D-509E-4D43-812B-D1E35C80DD68}">
      <dgm:prSet/>
      <dgm:spPr/>
      <dgm:t>
        <a:bodyPr/>
        <a:lstStyle/>
        <a:p>
          <a:endParaRPr lang="en-US"/>
        </a:p>
      </dgm:t>
    </dgm:pt>
    <dgm:pt modelId="{FED80496-6DBD-440A-AE64-32F2C8601635}" type="pres">
      <dgm:prSet presAssocID="{B1BE423B-D482-4C23-9231-B96C6E3DB92A}" presName="vert0" presStyleCnt="0">
        <dgm:presLayoutVars>
          <dgm:dir/>
          <dgm:animOne val="branch"/>
          <dgm:animLvl val="lvl"/>
        </dgm:presLayoutVars>
      </dgm:prSet>
      <dgm:spPr/>
    </dgm:pt>
    <dgm:pt modelId="{29E34B6F-1DFD-4B03-B644-33886D92EF66}" type="pres">
      <dgm:prSet presAssocID="{E39C5D37-B8A2-4344-8CD2-72E24B774D60}" presName="thickLine" presStyleLbl="alignNode1" presStyleIdx="0" presStyleCnt="4"/>
      <dgm:spPr/>
    </dgm:pt>
    <dgm:pt modelId="{C919F369-CC38-4351-AD0E-1ACA3B952E74}" type="pres">
      <dgm:prSet presAssocID="{E39C5D37-B8A2-4344-8CD2-72E24B774D60}" presName="horz1" presStyleCnt="0"/>
      <dgm:spPr/>
    </dgm:pt>
    <dgm:pt modelId="{2BCF4487-3599-4602-ACBA-63C5413DA797}" type="pres">
      <dgm:prSet presAssocID="{E39C5D37-B8A2-4344-8CD2-72E24B774D60}" presName="tx1" presStyleLbl="revTx" presStyleIdx="0" presStyleCnt="4"/>
      <dgm:spPr/>
    </dgm:pt>
    <dgm:pt modelId="{2B2B302D-F831-4ADB-AE90-293EE2231C08}" type="pres">
      <dgm:prSet presAssocID="{E39C5D37-B8A2-4344-8CD2-72E24B774D60}" presName="vert1" presStyleCnt="0"/>
      <dgm:spPr/>
    </dgm:pt>
    <dgm:pt modelId="{FB1843CC-39CF-495B-8858-2752CAE51C16}" type="pres">
      <dgm:prSet presAssocID="{87002EB4-6A0D-4FB0-9111-0657AD0C9FA2}" presName="thickLine" presStyleLbl="alignNode1" presStyleIdx="1" presStyleCnt="4"/>
      <dgm:spPr/>
    </dgm:pt>
    <dgm:pt modelId="{5ACA9B7A-20C2-4645-B50D-71E3BF1B9C29}" type="pres">
      <dgm:prSet presAssocID="{87002EB4-6A0D-4FB0-9111-0657AD0C9FA2}" presName="horz1" presStyleCnt="0"/>
      <dgm:spPr/>
    </dgm:pt>
    <dgm:pt modelId="{78844030-87E4-4E45-A1F7-7BD000312ED2}" type="pres">
      <dgm:prSet presAssocID="{87002EB4-6A0D-4FB0-9111-0657AD0C9FA2}" presName="tx1" presStyleLbl="revTx" presStyleIdx="1" presStyleCnt="4"/>
      <dgm:spPr/>
    </dgm:pt>
    <dgm:pt modelId="{35A703E6-D30B-4AEA-A166-99015BFC0E3A}" type="pres">
      <dgm:prSet presAssocID="{87002EB4-6A0D-4FB0-9111-0657AD0C9FA2}" presName="vert1" presStyleCnt="0"/>
      <dgm:spPr/>
    </dgm:pt>
    <dgm:pt modelId="{FF4862AB-6079-4FEE-9E78-72C4F76BB692}" type="pres">
      <dgm:prSet presAssocID="{6FAC22DF-EB1C-453E-AC11-19002274961D}" presName="thickLine" presStyleLbl="alignNode1" presStyleIdx="2" presStyleCnt="4"/>
      <dgm:spPr/>
    </dgm:pt>
    <dgm:pt modelId="{391F4BD9-5179-4F2B-BF97-CEB0F060C694}" type="pres">
      <dgm:prSet presAssocID="{6FAC22DF-EB1C-453E-AC11-19002274961D}" presName="horz1" presStyleCnt="0"/>
      <dgm:spPr/>
    </dgm:pt>
    <dgm:pt modelId="{CA758868-C0CE-43C5-A8A8-AD7E39D6B2A4}" type="pres">
      <dgm:prSet presAssocID="{6FAC22DF-EB1C-453E-AC11-19002274961D}" presName="tx1" presStyleLbl="revTx" presStyleIdx="2" presStyleCnt="4"/>
      <dgm:spPr/>
    </dgm:pt>
    <dgm:pt modelId="{DBAEF013-B3B2-4E6F-944B-41182C837A20}" type="pres">
      <dgm:prSet presAssocID="{6FAC22DF-EB1C-453E-AC11-19002274961D}" presName="vert1" presStyleCnt="0"/>
      <dgm:spPr/>
    </dgm:pt>
    <dgm:pt modelId="{1D795361-39D8-4AED-B1A2-A34D58537498}" type="pres">
      <dgm:prSet presAssocID="{7A6E2EDF-BC3C-43CE-B74A-6953CA4046CA}" presName="thickLine" presStyleLbl="alignNode1" presStyleIdx="3" presStyleCnt="4"/>
      <dgm:spPr/>
    </dgm:pt>
    <dgm:pt modelId="{607CA8B0-9668-403B-A65A-88FF7E13FF39}" type="pres">
      <dgm:prSet presAssocID="{7A6E2EDF-BC3C-43CE-B74A-6953CA4046CA}" presName="horz1" presStyleCnt="0"/>
      <dgm:spPr/>
    </dgm:pt>
    <dgm:pt modelId="{8DEF270C-70C7-40D8-9BFA-A8BBFD87E0FF}" type="pres">
      <dgm:prSet presAssocID="{7A6E2EDF-BC3C-43CE-B74A-6953CA4046CA}" presName="tx1" presStyleLbl="revTx" presStyleIdx="3" presStyleCnt="4"/>
      <dgm:spPr/>
    </dgm:pt>
    <dgm:pt modelId="{CAE9729B-32F8-4D68-81FC-4EED408CA6E8}" type="pres">
      <dgm:prSet presAssocID="{7A6E2EDF-BC3C-43CE-B74A-6953CA4046CA}" presName="vert1" presStyleCnt="0"/>
      <dgm:spPr/>
    </dgm:pt>
  </dgm:ptLst>
  <dgm:cxnLst>
    <dgm:cxn modelId="{C303610D-509E-4D43-812B-D1E35C80DD68}" srcId="{B1BE423B-D482-4C23-9231-B96C6E3DB92A}" destId="{7A6E2EDF-BC3C-43CE-B74A-6953CA4046CA}" srcOrd="3" destOrd="0" parTransId="{FA19E81F-3027-47B3-85E0-DCC35E416F2B}" sibTransId="{F677529D-05DD-4CCE-92AD-345030C72CF7}"/>
    <dgm:cxn modelId="{403CD910-7F7B-4A3D-B8DA-87AE6B5A415C}" srcId="{B1BE423B-D482-4C23-9231-B96C6E3DB92A}" destId="{6FAC22DF-EB1C-453E-AC11-19002274961D}" srcOrd="2" destOrd="0" parTransId="{709C7C16-5FB4-4B1D-B687-2565816C6591}" sibTransId="{120A6215-0215-49B3-B198-5AB45D891BB2}"/>
    <dgm:cxn modelId="{8D49DB18-FFC2-4CD0-B239-EF48E0E815DA}" type="presOf" srcId="{6FAC22DF-EB1C-453E-AC11-19002274961D}" destId="{CA758868-C0CE-43C5-A8A8-AD7E39D6B2A4}" srcOrd="0" destOrd="0" presId="urn:microsoft.com/office/officeart/2008/layout/LinedList"/>
    <dgm:cxn modelId="{866F6D67-9E09-47C4-B0B2-1ED9231A1E54}" srcId="{B1BE423B-D482-4C23-9231-B96C6E3DB92A}" destId="{87002EB4-6A0D-4FB0-9111-0657AD0C9FA2}" srcOrd="1" destOrd="0" parTransId="{E71D9A15-D40C-4D0F-8A76-6344217AB096}" sibTransId="{6D318325-C871-4BF6-BDC6-4926A0DCAC44}"/>
    <dgm:cxn modelId="{6B96456A-5877-4EB7-BCE0-DB2C07B65841}" type="presOf" srcId="{E39C5D37-B8A2-4344-8CD2-72E24B774D60}" destId="{2BCF4487-3599-4602-ACBA-63C5413DA797}" srcOrd="0" destOrd="0" presId="urn:microsoft.com/office/officeart/2008/layout/LinedList"/>
    <dgm:cxn modelId="{A2E1AFAE-8448-45E8-93C2-7CF438A3E263}" type="presOf" srcId="{7A6E2EDF-BC3C-43CE-B74A-6953CA4046CA}" destId="{8DEF270C-70C7-40D8-9BFA-A8BBFD87E0FF}" srcOrd="0" destOrd="0" presId="urn:microsoft.com/office/officeart/2008/layout/LinedList"/>
    <dgm:cxn modelId="{B484FDB1-3C9C-4D39-9F2D-E94E69C59975}" type="presOf" srcId="{87002EB4-6A0D-4FB0-9111-0657AD0C9FA2}" destId="{78844030-87E4-4E45-A1F7-7BD000312ED2}" srcOrd="0" destOrd="0" presId="urn:microsoft.com/office/officeart/2008/layout/LinedList"/>
    <dgm:cxn modelId="{053929D4-D507-4F28-9A0B-0C3BF721CEDA}" srcId="{B1BE423B-D482-4C23-9231-B96C6E3DB92A}" destId="{E39C5D37-B8A2-4344-8CD2-72E24B774D60}" srcOrd="0" destOrd="0" parTransId="{CDD0FDC5-6E4C-416F-933A-8EB8B6D8C487}" sibTransId="{2AA55963-6AE8-4835-BD46-A0A3B283C13C}"/>
    <dgm:cxn modelId="{A4AECAF2-B284-4BB4-B584-62F293B754C1}" type="presOf" srcId="{B1BE423B-D482-4C23-9231-B96C6E3DB92A}" destId="{FED80496-6DBD-440A-AE64-32F2C8601635}" srcOrd="0" destOrd="0" presId="urn:microsoft.com/office/officeart/2008/layout/LinedList"/>
    <dgm:cxn modelId="{D9AEE694-F9D6-4A27-85A4-885C177434AE}" type="presParOf" srcId="{FED80496-6DBD-440A-AE64-32F2C8601635}" destId="{29E34B6F-1DFD-4B03-B644-33886D92EF66}" srcOrd="0" destOrd="0" presId="urn:microsoft.com/office/officeart/2008/layout/LinedList"/>
    <dgm:cxn modelId="{320BAA8A-16BE-4910-B9D5-578A471F1689}" type="presParOf" srcId="{FED80496-6DBD-440A-AE64-32F2C8601635}" destId="{C919F369-CC38-4351-AD0E-1ACA3B952E74}" srcOrd="1" destOrd="0" presId="urn:microsoft.com/office/officeart/2008/layout/LinedList"/>
    <dgm:cxn modelId="{5DF8E29D-A8A5-410A-9A11-340AF43BE69B}" type="presParOf" srcId="{C919F369-CC38-4351-AD0E-1ACA3B952E74}" destId="{2BCF4487-3599-4602-ACBA-63C5413DA797}" srcOrd="0" destOrd="0" presId="urn:microsoft.com/office/officeart/2008/layout/LinedList"/>
    <dgm:cxn modelId="{29561389-AD36-4A20-8F32-0F277FB9566B}" type="presParOf" srcId="{C919F369-CC38-4351-AD0E-1ACA3B952E74}" destId="{2B2B302D-F831-4ADB-AE90-293EE2231C08}" srcOrd="1" destOrd="0" presId="urn:microsoft.com/office/officeart/2008/layout/LinedList"/>
    <dgm:cxn modelId="{FA5799F6-F951-4CE3-9E82-B856A7C519CB}" type="presParOf" srcId="{FED80496-6DBD-440A-AE64-32F2C8601635}" destId="{FB1843CC-39CF-495B-8858-2752CAE51C16}" srcOrd="2" destOrd="0" presId="urn:microsoft.com/office/officeart/2008/layout/LinedList"/>
    <dgm:cxn modelId="{D683AEEC-5C30-4E14-BD10-86DD415C679D}" type="presParOf" srcId="{FED80496-6DBD-440A-AE64-32F2C8601635}" destId="{5ACA9B7A-20C2-4645-B50D-71E3BF1B9C29}" srcOrd="3" destOrd="0" presId="urn:microsoft.com/office/officeart/2008/layout/LinedList"/>
    <dgm:cxn modelId="{15F4A705-C088-4358-883A-BC0CF7C50787}" type="presParOf" srcId="{5ACA9B7A-20C2-4645-B50D-71E3BF1B9C29}" destId="{78844030-87E4-4E45-A1F7-7BD000312ED2}" srcOrd="0" destOrd="0" presId="urn:microsoft.com/office/officeart/2008/layout/LinedList"/>
    <dgm:cxn modelId="{6975F30B-FF38-4DF3-8C3B-5F46AC63E3F9}" type="presParOf" srcId="{5ACA9B7A-20C2-4645-B50D-71E3BF1B9C29}" destId="{35A703E6-D30B-4AEA-A166-99015BFC0E3A}" srcOrd="1" destOrd="0" presId="urn:microsoft.com/office/officeart/2008/layout/LinedList"/>
    <dgm:cxn modelId="{EC126B19-CDBB-4FE3-824C-CB7C54E99061}" type="presParOf" srcId="{FED80496-6DBD-440A-AE64-32F2C8601635}" destId="{FF4862AB-6079-4FEE-9E78-72C4F76BB692}" srcOrd="4" destOrd="0" presId="urn:microsoft.com/office/officeart/2008/layout/LinedList"/>
    <dgm:cxn modelId="{C71B9E03-F0ED-42D4-A34A-76755D86E91C}" type="presParOf" srcId="{FED80496-6DBD-440A-AE64-32F2C8601635}" destId="{391F4BD9-5179-4F2B-BF97-CEB0F060C694}" srcOrd="5" destOrd="0" presId="urn:microsoft.com/office/officeart/2008/layout/LinedList"/>
    <dgm:cxn modelId="{1A072AB4-BEEB-4363-A6A6-E577085DDE78}" type="presParOf" srcId="{391F4BD9-5179-4F2B-BF97-CEB0F060C694}" destId="{CA758868-C0CE-43C5-A8A8-AD7E39D6B2A4}" srcOrd="0" destOrd="0" presId="urn:microsoft.com/office/officeart/2008/layout/LinedList"/>
    <dgm:cxn modelId="{8DF31A03-09DD-4335-9150-816E0FE80049}" type="presParOf" srcId="{391F4BD9-5179-4F2B-BF97-CEB0F060C694}" destId="{DBAEF013-B3B2-4E6F-944B-41182C837A20}" srcOrd="1" destOrd="0" presId="urn:microsoft.com/office/officeart/2008/layout/LinedList"/>
    <dgm:cxn modelId="{7F8A9B0B-10DC-4846-AA3E-A7DCE9AC241C}" type="presParOf" srcId="{FED80496-6DBD-440A-AE64-32F2C8601635}" destId="{1D795361-39D8-4AED-B1A2-A34D58537498}" srcOrd="6" destOrd="0" presId="urn:microsoft.com/office/officeart/2008/layout/LinedList"/>
    <dgm:cxn modelId="{CC4CC3AE-49B3-42E9-B310-1EA48BE1D04A}" type="presParOf" srcId="{FED80496-6DBD-440A-AE64-32F2C8601635}" destId="{607CA8B0-9668-403B-A65A-88FF7E13FF39}" srcOrd="7" destOrd="0" presId="urn:microsoft.com/office/officeart/2008/layout/LinedList"/>
    <dgm:cxn modelId="{22F42DE2-B2B7-4DB6-B95A-FBD7F56E9D3E}" type="presParOf" srcId="{607CA8B0-9668-403B-A65A-88FF7E13FF39}" destId="{8DEF270C-70C7-40D8-9BFA-A8BBFD87E0FF}" srcOrd="0" destOrd="0" presId="urn:microsoft.com/office/officeart/2008/layout/LinedList"/>
    <dgm:cxn modelId="{CFAFEF50-C100-4535-92BD-028D55BB00AB}" type="presParOf" srcId="{607CA8B0-9668-403B-A65A-88FF7E13FF39}" destId="{CAE9729B-32F8-4D68-81FC-4EED408CA6E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ABC488-4928-42BE-90B2-5F97928084F6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821AB35-A974-4258-BD9C-D60BA1FCC5AB}">
      <dgm:prSet/>
      <dgm:spPr/>
      <dgm:t>
        <a:bodyPr/>
        <a:lstStyle/>
        <a:p>
          <a:r>
            <a:rPr lang="en-US"/>
            <a:t>Pidato</a:t>
          </a:r>
        </a:p>
      </dgm:t>
    </dgm:pt>
    <dgm:pt modelId="{2373BAA2-22ED-4A37-89B4-DD2417E3BD2F}" type="parTrans" cxnId="{3AD474B7-83DD-43DB-ADC7-5E784C8B349B}">
      <dgm:prSet/>
      <dgm:spPr/>
      <dgm:t>
        <a:bodyPr/>
        <a:lstStyle/>
        <a:p>
          <a:endParaRPr lang="en-US"/>
        </a:p>
      </dgm:t>
    </dgm:pt>
    <dgm:pt modelId="{77CBF2BC-84EC-494C-BBD6-1315A83935FF}" type="sibTrans" cxnId="{3AD474B7-83DD-43DB-ADC7-5E784C8B349B}">
      <dgm:prSet/>
      <dgm:spPr/>
      <dgm:t>
        <a:bodyPr/>
        <a:lstStyle/>
        <a:p>
          <a:endParaRPr lang="en-US"/>
        </a:p>
      </dgm:t>
    </dgm:pt>
    <dgm:pt modelId="{EF816377-C9B7-42B5-ADD8-1AA07E23A48E}">
      <dgm:prSet/>
      <dgm:spPr/>
      <dgm:t>
        <a:bodyPr/>
        <a:lstStyle/>
        <a:p>
          <a:r>
            <a:rPr lang="en-US"/>
            <a:t>Jurnalis/Presenter</a:t>
          </a:r>
        </a:p>
      </dgm:t>
    </dgm:pt>
    <dgm:pt modelId="{135A91D3-3214-4D83-A0A2-F643A9C1C34B}" type="parTrans" cxnId="{DD81A969-642E-4F95-8E4B-5D77A972C7D8}">
      <dgm:prSet/>
      <dgm:spPr/>
      <dgm:t>
        <a:bodyPr/>
        <a:lstStyle/>
        <a:p>
          <a:endParaRPr lang="en-US"/>
        </a:p>
      </dgm:t>
    </dgm:pt>
    <dgm:pt modelId="{3308078C-0F15-48AC-8B7A-8CC67EE0B420}" type="sibTrans" cxnId="{DD81A969-642E-4F95-8E4B-5D77A972C7D8}">
      <dgm:prSet/>
      <dgm:spPr/>
      <dgm:t>
        <a:bodyPr/>
        <a:lstStyle/>
        <a:p>
          <a:endParaRPr lang="en-US"/>
        </a:p>
      </dgm:t>
    </dgm:pt>
    <dgm:pt modelId="{F61873AB-9C73-45D1-9A58-3951F12182F6}">
      <dgm:prSet/>
      <dgm:spPr/>
      <dgm:t>
        <a:bodyPr/>
        <a:lstStyle/>
        <a:p>
          <a:r>
            <a:rPr lang="en-US"/>
            <a:t>Pantun</a:t>
          </a:r>
        </a:p>
      </dgm:t>
    </dgm:pt>
    <dgm:pt modelId="{B313067A-7DA0-4360-B722-580F778A77FB}" type="parTrans" cxnId="{C8B654DD-B9C1-4CF0-9069-7F57DA865C06}">
      <dgm:prSet/>
      <dgm:spPr/>
      <dgm:t>
        <a:bodyPr/>
        <a:lstStyle/>
        <a:p>
          <a:endParaRPr lang="en-US"/>
        </a:p>
      </dgm:t>
    </dgm:pt>
    <dgm:pt modelId="{89F15765-3C86-4422-AA70-9CBED232B6B6}" type="sibTrans" cxnId="{C8B654DD-B9C1-4CF0-9069-7F57DA865C06}">
      <dgm:prSet/>
      <dgm:spPr/>
      <dgm:t>
        <a:bodyPr/>
        <a:lstStyle/>
        <a:p>
          <a:endParaRPr lang="en-US"/>
        </a:p>
      </dgm:t>
    </dgm:pt>
    <dgm:pt modelId="{D331F1F1-3551-4255-86CD-930AFFD79453}">
      <dgm:prSet/>
      <dgm:spPr/>
      <dgm:t>
        <a:bodyPr/>
        <a:lstStyle/>
        <a:p>
          <a:r>
            <a:rPr lang="en-US"/>
            <a:t>Stand up Comedy </a:t>
          </a:r>
        </a:p>
      </dgm:t>
    </dgm:pt>
    <dgm:pt modelId="{68CA5AA4-E38C-43F6-842D-A4C33BCFDC32}" type="parTrans" cxnId="{95740E69-9EBC-4D4A-8FB3-AA694B3035DF}">
      <dgm:prSet/>
      <dgm:spPr/>
      <dgm:t>
        <a:bodyPr/>
        <a:lstStyle/>
        <a:p>
          <a:endParaRPr lang="en-US"/>
        </a:p>
      </dgm:t>
    </dgm:pt>
    <dgm:pt modelId="{985CE39E-9B59-41D5-A4FF-2BBC291F414C}" type="sibTrans" cxnId="{95740E69-9EBC-4D4A-8FB3-AA694B3035DF}">
      <dgm:prSet/>
      <dgm:spPr/>
      <dgm:t>
        <a:bodyPr/>
        <a:lstStyle/>
        <a:p>
          <a:endParaRPr lang="en-US"/>
        </a:p>
      </dgm:t>
    </dgm:pt>
    <dgm:pt modelId="{7FD5C98B-B4A2-4DD5-AEAD-FCCE0D6FC1B0}">
      <dgm:prSet/>
      <dgm:spPr/>
      <dgm:t>
        <a:bodyPr/>
        <a:lstStyle/>
        <a:p>
          <a:r>
            <a:rPr lang="en-US"/>
            <a:t>Video pendek</a:t>
          </a:r>
        </a:p>
      </dgm:t>
    </dgm:pt>
    <dgm:pt modelId="{49853A95-F242-4055-9752-E83ED8FAD30A}" type="parTrans" cxnId="{B7280635-81AB-495D-A4BA-762868F64968}">
      <dgm:prSet/>
      <dgm:spPr/>
      <dgm:t>
        <a:bodyPr/>
        <a:lstStyle/>
        <a:p>
          <a:endParaRPr lang="en-US"/>
        </a:p>
      </dgm:t>
    </dgm:pt>
    <dgm:pt modelId="{4271DEF5-B5D4-4022-8CE8-821CC74B7581}" type="sibTrans" cxnId="{B7280635-81AB-495D-A4BA-762868F64968}">
      <dgm:prSet/>
      <dgm:spPr/>
      <dgm:t>
        <a:bodyPr/>
        <a:lstStyle/>
        <a:p>
          <a:endParaRPr lang="en-US"/>
        </a:p>
      </dgm:t>
    </dgm:pt>
    <dgm:pt modelId="{AB392E62-A6C0-4B07-B9C6-3AFFB154016F}" type="pres">
      <dgm:prSet presAssocID="{3AABC488-4928-42BE-90B2-5F97928084F6}" presName="vert0" presStyleCnt="0">
        <dgm:presLayoutVars>
          <dgm:dir/>
          <dgm:animOne val="branch"/>
          <dgm:animLvl val="lvl"/>
        </dgm:presLayoutVars>
      </dgm:prSet>
      <dgm:spPr/>
    </dgm:pt>
    <dgm:pt modelId="{FE63B9FD-B7A6-4008-8BAA-72D3452BE62B}" type="pres">
      <dgm:prSet presAssocID="{6821AB35-A974-4258-BD9C-D60BA1FCC5AB}" presName="thickLine" presStyleLbl="alignNode1" presStyleIdx="0" presStyleCnt="5"/>
      <dgm:spPr/>
    </dgm:pt>
    <dgm:pt modelId="{DA14DD47-889D-4F8C-821A-02CE4E0874ED}" type="pres">
      <dgm:prSet presAssocID="{6821AB35-A974-4258-BD9C-D60BA1FCC5AB}" presName="horz1" presStyleCnt="0"/>
      <dgm:spPr/>
    </dgm:pt>
    <dgm:pt modelId="{CFE33E85-69A0-43E3-BF13-9CA67F9999A4}" type="pres">
      <dgm:prSet presAssocID="{6821AB35-A974-4258-BD9C-D60BA1FCC5AB}" presName="tx1" presStyleLbl="revTx" presStyleIdx="0" presStyleCnt="5"/>
      <dgm:spPr/>
    </dgm:pt>
    <dgm:pt modelId="{816F9489-A0EB-4FB5-BC88-268AE912033B}" type="pres">
      <dgm:prSet presAssocID="{6821AB35-A974-4258-BD9C-D60BA1FCC5AB}" presName="vert1" presStyleCnt="0"/>
      <dgm:spPr/>
    </dgm:pt>
    <dgm:pt modelId="{25AD2441-531F-4DA8-BB91-4458CEF255F7}" type="pres">
      <dgm:prSet presAssocID="{EF816377-C9B7-42B5-ADD8-1AA07E23A48E}" presName="thickLine" presStyleLbl="alignNode1" presStyleIdx="1" presStyleCnt="5"/>
      <dgm:spPr/>
    </dgm:pt>
    <dgm:pt modelId="{AC9F1318-013D-4B3C-865E-D395948DBF39}" type="pres">
      <dgm:prSet presAssocID="{EF816377-C9B7-42B5-ADD8-1AA07E23A48E}" presName="horz1" presStyleCnt="0"/>
      <dgm:spPr/>
    </dgm:pt>
    <dgm:pt modelId="{E60DDE92-8945-4844-900F-F0EEDA93E5DA}" type="pres">
      <dgm:prSet presAssocID="{EF816377-C9B7-42B5-ADD8-1AA07E23A48E}" presName="tx1" presStyleLbl="revTx" presStyleIdx="1" presStyleCnt="5"/>
      <dgm:spPr/>
    </dgm:pt>
    <dgm:pt modelId="{F79FCD32-9DB3-4E00-B983-56687BAE4FF1}" type="pres">
      <dgm:prSet presAssocID="{EF816377-C9B7-42B5-ADD8-1AA07E23A48E}" presName="vert1" presStyleCnt="0"/>
      <dgm:spPr/>
    </dgm:pt>
    <dgm:pt modelId="{B4F8F899-2ECF-4D31-A148-BB19B0C129E2}" type="pres">
      <dgm:prSet presAssocID="{F61873AB-9C73-45D1-9A58-3951F12182F6}" presName="thickLine" presStyleLbl="alignNode1" presStyleIdx="2" presStyleCnt="5"/>
      <dgm:spPr/>
    </dgm:pt>
    <dgm:pt modelId="{9E37E54A-0E2E-4497-89D1-BF5DF1D39C83}" type="pres">
      <dgm:prSet presAssocID="{F61873AB-9C73-45D1-9A58-3951F12182F6}" presName="horz1" presStyleCnt="0"/>
      <dgm:spPr/>
    </dgm:pt>
    <dgm:pt modelId="{EBB13270-5E96-4D1C-8B2F-67998A87118F}" type="pres">
      <dgm:prSet presAssocID="{F61873AB-9C73-45D1-9A58-3951F12182F6}" presName="tx1" presStyleLbl="revTx" presStyleIdx="2" presStyleCnt="5"/>
      <dgm:spPr/>
    </dgm:pt>
    <dgm:pt modelId="{BF99DA39-D636-47EE-94F4-CC17BE2F7E67}" type="pres">
      <dgm:prSet presAssocID="{F61873AB-9C73-45D1-9A58-3951F12182F6}" presName="vert1" presStyleCnt="0"/>
      <dgm:spPr/>
    </dgm:pt>
    <dgm:pt modelId="{5B268184-F5EC-499E-9837-9A8A5C3C05FE}" type="pres">
      <dgm:prSet presAssocID="{D331F1F1-3551-4255-86CD-930AFFD79453}" presName="thickLine" presStyleLbl="alignNode1" presStyleIdx="3" presStyleCnt="5"/>
      <dgm:spPr/>
    </dgm:pt>
    <dgm:pt modelId="{0B7DF3D1-D1CA-40ED-A31E-E8D5E1FCDF71}" type="pres">
      <dgm:prSet presAssocID="{D331F1F1-3551-4255-86CD-930AFFD79453}" presName="horz1" presStyleCnt="0"/>
      <dgm:spPr/>
    </dgm:pt>
    <dgm:pt modelId="{935CD4B4-5822-41E7-8E9F-8AD6A009FE4F}" type="pres">
      <dgm:prSet presAssocID="{D331F1F1-3551-4255-86CD-930AFFD79453}" presName="tx1" presStyleLbl="revTx" presStyleIdx="3" presStyleCnt="5"/>
      <dgm:spPr/>
    </dgm:pt>
    <dgm:pt modelId="{E81210BC-28E6-45F7-A2C2-0082A06E2305}" type="pres">
      <dgm:prSet presAssocID="{D331F1F1-3551-4255-86CD-930AFFD79453}" presName="vert1" presStyleCnt="0"/>
      <dgm:spPr/>
    </dgm:pt>
    <dgm:pt modelId="{63A1F932-8683-4A9A-A3CA-9EAC7C8CE985}" type="pres">
      <dgm:prSet presAssocID="{7FD5C98B-B4A2-4DD5-AEAD-FCCE0D6FC1B0}" presName="thickLine" presStyleLbl="alignNode1" presStyleIdx="4" presStyleCnt="5"/>
      <dgm:spPr/>
    </dgm:pt>
    <dgm:pt modelId="{EA98E06A-39C2-422F-8612-2B3F1AE89F40}" type="pres">
      <dgm:prSet presAssocID="{7FD5C98B-B4A2-4DD5-AEAD-FCCE0D6FC1B0}" presName="horz1" presStyleCnt="0"/>
      <dgm:spPr/>
    </dgm:pt>
    <dgm:pt modelId="{755E65F5-B69B-412D-A2FB-C6F4EBB2AA34}" type="pres">
      <dgm:prSet presAssocID="{7FD5C98B-B4A2-4DD5-AEAD-FCCE0D6FC1B0}" presName="tx1" presStyleLbl="revTx" presStyleIdx="4" presStyleCnt="5"/>
      <dgm:spPr/>
    </dgm:pt>
    <dgm:pt modelId="{F1117B57-2B72-4CBB-B4E3-F0F0770BA77C}" type="pres">
      <dgm:prSet presAssocID="{7FD5C98B-B4A2-4DD5-AEAD-FCCE0D6FC1B0}" presName="vert1" presStyleCnt="0"/>
      <dgm:spPr/>
    </dgm:pt>
  </dgm:ptLst>
  <dgm:cxnLst>
    <dgm:cxn modelId="{9267A109-97A3-472F-8069-DDC082B0CEF3}" type="presOf" srcId="{F61873AB-9C73-45D1-9A58-3951F12182F6}" destId="{EBB13270-5E96-4D1C-8B2F-67998A87118F}" srcOrd="0" destOrd="0" presId="urn:microsoft.com/office/officeart/2008/layout/LinedList"/>
    <dgm:cxn modelId="{C1FC2C33-86E4-4791-A318-BC1FAB19CE76}" type="presOf" srcId="{D331F1F1-3551-4255-86CD-930AFFD79453}" destId="{935CD4B4-5822-41E7-8E9F-8AD6A009FE4F}" srcOrd="0" destOrd="0" presId="urn:microsoft.com/office/officeart/2008/layout/LinedList"/>
    <dgm:cxn modelId="{B7280635-81AB-495D-A4BA-762868F64968}" srcId="{3AABC488-4928-42BE-90B2-5F97928084F6}" destId="{7FD5C98B-B4A2-4DD5-AEAD-FCCE0D6FC1B0}" srcOrd="4" destOrd="0" parTransId="{49853A95-F242-4055-9752-E83ED8FAD30A}" sibTransId="{4271DEF5-B5D4-4022-8CE8-821CC74B7581}"/>
    <dgm:cxn modelId="{95740E69-9EBC-4D4A-8FB3-AA694B3035DF}" srcId="{3AABC488-4928-42BE-90B2-5F97928084F6}" destId="{D331F1F1-3551-4255-86CD-930AFFD79453}" srcOrd="3" destOrd="0" parTransId="{68CA5AA4-E38C-43F6-842D-A4C33BCFDC32}" sibTransId="{985CE39E-9B59-41D5-A4FF-2BBC291F414C}"/>
    <dgm:cxn modelId="{DD81A969-642E-4F95-8E4B-5D77A972C7D8}" srcId="{3AABC488-4928-42BE-90B2-5F97928084F6}" destId="{EF816377-C9B7-42B5-ADD8-1AA07E23A48E}" srcOrd="1" destOrd="0" parTransId="{135A91D3-3214-4D83-A0A2-F643A9C1C34B}" sibTransId="{3308078C-0F15-48AC-8B7A-8CC67EE0B420}"/>
    <dgm:cxn modelId="{C7915085-3992-49E7-B7B9-89F460257BA2}" type="presOf" srcId="{EF816377-C9B7-42B5-ADD8-1AA07E23A48E}" destId="{E60DDE92-8945-4844-900F-F0EEDA93E5DA}" srcOrd="0" destOrd="0" presId="urn:microsoft.com/office/officeart/2008/layout/LinedList"/>
    <dgm:cxn modelId="{19D342A8-91DE-4BB7-AFBC-995C2EFA6047}" type="presOf" srcId="{3AABC488-4928-42BE-90B2-5F97928084F6}" destId="{AB392E62-A6C0-4B07-B9C6-3AFFB154016F}" srcOrd="0" destOrd="0" presId="urn:microsoft.com/office/officeart/2008/layout/LinedList"/>
    <dgm:cxn modelId="{3AD474B7-83DD-43DB-ADC7-5E784C8B349B}" srcId="{3AABC488-4928-42BE-90B2-5F97928084F6}" destId="{6821AB35-A974-4258-BD9C-D60BA1FCC5AB}" srcOrd="0" destOrd="0" parTransId="{2373BAA2-22ED-4A37-89B4-DD2417E3BD2F}" sibTransId="{77CBF2BC-84EC-494C-BBD6-1315A83935FF}"/>
    <dgm:cxn modelId="{269650D0-7D0D-4B5B-8995-84740332074D}" type="presOf" srcId="{7FD5C98B-B4A2-4DD5-AEAD-FCCE0D6FC1B0}" destId="{755E65F5-B69B-412D-A2FB-C6F4EBB2AA34}" srcOrd="0" destOrd="0" presId="urn:microsoft.com/office/officeart/2008/layout/LinedList"/>
    <dgm:cxn modelId="{C8B654DD-B9C1-4CF0-9069-7F57DA865C06}" srcId="{3AABC488-4928-42BE-90B2-5F97928084F6}" destId="{F61873AB-9C73-45D1-9A58-3951F12182F6}" srcOrd="2" destOrd="0" parTransId="{B313067A-7DA0-4360-B722-580F778A77FB}" sibTransId="{89F15765-3C86-4422-AA70-9CBED232B6B6}"/>
    <dgm:cxn modelId="{7FD5B5E0-DD7F-41A9-B3B2-9DA30B28FFE2}" type="presOf" srcId="{6821AB35-A974-4258-BD9C-D60BA1FCC5AB}" destId="{CFE33E85-69A0-43E3-BF13-9CA67F9999A4}" srcOrd="0" destOrd="0" presId="urn:microsoft.com/office/officeart/2008/layout/LinedList"/>
    <dgm:cxn modelId="{8A78B50F-1637-4255-BA0D-3E43A226BA5F}" type="presParOf" srcId="{AB392E62-A6C0-4B07-B9C6-3AFFB154016F}" destId="{FE63B9FD-B7A6-4008-8BAA-72D3452BE62B}" srcOrd="0" destOrd="0" presId="urn:microsoft.com/office/officeart/2008/layout/LinedList"/>
    <dgm:cxn modelId="{495CA8BC-4AD7-4682-BC02-B6D2C0CBDF7F}" type="presParOf" srcId="{AB392E62-A6C0-4B07-B9C6-3AFFB154016F}" destId="{DA14DD47-889D-4F8C-821A-02CE4E0874ED}" srcOrd="1" destOrd="0" presId="urn:microsoft.com/office/officeart/2008/layout/LinedList"/>
    <dgm:cxn modelId="{8531C05B-28DE-4BFA-8D1A-7FDD28379DA5}" type="presParOf" srcId="{DA14DD47-889D-4F8C-821A-02CE4E0874ED}" destId="{CFE33E85-69A0-43E3-BF13-9CA67F9999A4}" srcOrd="0" destOrd="0" presId="urn:microsoft.com/office/officeart/2008/layout/LinedList"/>
    <dgm:cxn modelId="{D49D19D2-1F75-4987-87D3-7C62B800E3A0}" type="presParOf" srcId="{DA14DD47-889D-4F8C-821A-02CE4E0874ED}" destId="{816F9489-A0EB-4FB5-BC88-268AE912033B}" srcOrd="1" destOrd="0" presId="urn:microsoft.com/office/officeart/2008/layout/LinedList"/>
    <dgm:cxn modelId="{857CCC11-BB87-4943-A97B-79675EB9BA71}" type="presParOf" srcId="{AB392E62-A6C0-4B07-B9C6-3AFFB154016F}" destId="{25AD2441-531F-4DA8-BB91-4458CEF255F7}" srcOrd="2" destOrd="0" presId="urn:microsoft.com/office/officeart/2008/layout/LinedList"/>
    <dgm:cxn modelId="{03D375B6-F6E5-49CB-97A1-09CFA31F14BE}" type="presParOf" srcId="{AB392E62-A6C0-4B07-B9C6-3AFFB154016F}" destId="{AC9F1318-013D-4B3C-865E-D395948DBF39}" srcOrd="3" destOrd="0" presId="urn:microsoft.com/office/officeart/2008/layout/LinedList"/>
    <dgm:cxn modelId="{2C0C48AF-12CD-4F82-B203-4DA365CCAB56}" type="presParOf" srcId="{AC9F1318-013D-4B3C-865E-D395948DBF39}" destId="{E60DDE92-8945-4844-900F-F0EEDA93E5DA}" srcOrd="0" destOrd="0" presId="urn:microsoft.com/office/officeart/2008/layout/LinedList"/>
    <dgm:cxn modelId="{2706065D-2D39-4FD2-8D5F-5923DE1A60BF}" type="presParOf" srcId="{AC9F1318-013D-4B3C-865E-D395948DBF39}" destId="{F79FCD32-9DB3-4E00-B983-56687BAE4FF1}" srcOrd="1" destOrd="0" presId="urn:microsoft.com/office/officeart/2008/layout/LinedList"/>
    <dgm:cxn modelId="{817D783D-80A9-40AD-B4C2-795A294C078D}" type="presParOf" srcId="{AB392E62-A6C0-4B07-B9C6-3AFFB154016F}" destId="{B4F8F899-2ECF-4D31-A148-BB19B0C129E2}" srcOrd="4" destOrd="0" presId="urn:microsoft.com/office/officeart/2008/layout/LinedList"/>
    <dgm:cxn modelId="{02F03E5C-47B6-44EE-BF24-BBF5A285F1AB}" type="presParOf" srcId="{AB392E62-A6C0-4B07-B9C6-3AFFB154016F}" destId="{9E37E54A-0E2E-4497-89D1-BF5DF1D39C83}" srcOrd="5" destOrd="0" presId="urn:microsoft.com/office/officeart/2008/layout/LinedList"/>
    <dgm:cxn modelId="{26A2037A-AAF8-4524-9A8F-894A79175D8B}" type="presParOf" srcId="{9E37E54A-0E2E-4497-89D1-BF5DF1D39C83}" destId="{EBB13270-5E96-4D1C-8B2F-67998A87118F}" srcOrd="0" destOrd="0" presId="urn:microsoft.com/office/officeart/2008/layout/LinedList"/>
    <dgm:cxn modelId="{8E2C58EC-4DB2-4D90-93D5-C4D0DF21A87D}" type="presParOf" srcId="{9E37E54A-0E2E-4497-89D1-BF5DF1D39C83}" destId="{BF99DA39-D636-47EE-94F4-CC17BE2F7E67}" srcOrd="1" destOrd="0" presId="urn:microsoft.com/office/officeart/2008/layout/LinedList"/>
    <dgm:cxn modelId="{CB2A3A74-1B20-4DF9-BA84-16BFE3F27002}" type="presParOf" srcId="{AB392E62-A6C0-4B07-B9C6-3AFFB154016F}" destId="{5B268184-F5EC-499E-9837-9A8A5C3C05FE}" srcOrd="6" destOrd="0" presId="urn:microsoft.com/office/officeart/2008/layout/LinedList"/>
    <dgm:cxn modelId="{97AA1BDC-620F-4845-94C1-A2E9E45C379F}" type="presParOf" srcId="{AB392E62-A6C0-4B07-B9C6-3AFFB154016F}" destId="{0B7DF3D1-D1CA-40ED-A31E-E8D5E1FCDF71}" srcOrd="7" destOrd="0" presId="urn:microsoft.com/office/officeart/2008/layout/LinedList"/>
    <dgm:cxn modelId="{5F9D0645-74E9-4ED5-944A-00F98409A6B4}" type="presParOf" srcId="{0B7DF3D1-D1CA-40ED-A31E-E8D5E1FCDF71}" destId="{935CD4B4-5822-41E7-8E9F-8AD6A009FE4F}" srcOrd="0" destOrd="0" presId="urn:microsoft.com/office/officeart/2008/layout/LinedList"/>
    <dgm:cxn modelId="{C23CA7D1-B66B-4528-9FC1-FE0652E4A743}" type="presParOf" srcId="{0B7DF3D1-D1CA-40ED-A31E-E8D5E1FCDF71}" destId="{E81210BC-28E6-45F7-A2C2-0082A06E2305}" srcOrd="1" destOrd="0" presId="urn:microsoft.com/office/officeart/2008/layout/LinedList"/>
    <dgm:cxn modelId="{62E7C95D-5033-4D13-BBFC-E95FA6E9ADA7}" type="presParOf" srcId="{AB392E62-A6C0-4B07-B9C6-3AFFB154016F}" destId="{63A1F932-8683-4A9A-A3CA-9EAC7C8CE985}" srcOrd="8" destOrd="0" presId="urn:microsoft.com/office/officeart/2008/layout/LinedList"/>
    <dgm:cxn modelId="{B306888E-3EBA-4BCD-9FB2-9B8465D498D2}" type="presParOf" srcId="{AB392E62-A6C0-4B07-B9C6-3AFFB154016F}" destId="{EA98E06A-39C2-422F-8612-2B3F1AE89F40}" srcOrd="9" destOrd="0" presId="urn:microsoft.com/office/officeart/2008/layout/LinedList"/>
    <dgm:cxn modelId="{9BFE977D-E06D-4A52-B801-EC5A7A28AE56}" type="presParOf" srcId="{EA98E06A-39C2-422F-8612-2B3F1AE89F40}" destId="{755E65F5-B69B-412D-A2FB-C6F4EBB2AA34}" srcOrd="0" destOrd="0" presId="urn:microsoft.com/office/officeart/2008/layout/LinedList"/>
    <dgm:cxn modelId="{B8725E27-9E9F-43D7-8075-F7F9F31EDB39}" type="presParOf" srcId="{EA98E06A-39C2-422F-8612-2B3F1AE89F40}" destId="{F1117B57-2B72-4CBB-B4E3-F0F0770BA77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2AA98-2DAA-47A3-BDFD-367C499B4847}">
      <dsp:nvSpPr>
        <dsp:cNvPr id="0" name=""/>
        <dsp:cNvSpPr/>
      </dsp:nvSpPr>
      <dsp:spPr>
        <a:xfrm>
          <a:off x="0" y="277182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ABE594-22FB-455E-8423-577870074AF6}">
      <dsp:nvSpPr>
        <dsp:cNvPr id="0" name=""/>
        <dsp:cNvSpPr/>
      </dsp:nvSpPr>
      <dsp:spPr>
        <a:xfrm>
          <a:off x="341186" y="55782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MATERI BIPA </a:t>
          </a:r>
        </a:p>
      </dsp:txBody>
      <dsp:txXfrm>
        <a:off x="362802" y="77398"/>
        <a:ext cx="4733377" cy="399568"/>
      </dsp:txXfrm>
    </dsp:sp>
    <dsp:sp modelId="{D8BE4AA8-5F4E-4C4B-88EC-E2D002ED228A}">
      <dsp:nvSpPr>
        <dsp:cNvPr id="0" name=""/>
        <dsp:cNvSpPr/>
      </dsp:nvSpPr>
      <dsp:spPr>
        <a:xfrm>
          <a:off x="0" y="957582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ACF4A0F-7035-42AF-BE57-218C78DBD65B}">
      <dsp:nvSpPr>
        <dsp:cNvPr id="0" name=""/>
        <dsp:cNvSpPr/>
      </dsp:nvSpPr>
      <dsp:spPr>
        <a:xfrm>
          <a:off x="341186" y="736182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PENGAJAR BIPA KOREA</a:t>
          </a:r>
        </a:p>
      </dsp:txBody>
      <dsp:txXfrm>
        <a:off x="362802" y="757798"/>
        <a:ext cx="4733377" cy="399568"/>
      </dsp:txXfrm>
    </dsp:sp>
    <dsp:sp modelId="{8F1E8A81-89B5-4C5D-A34F-90241BC57C5C}">
      <dsp:nvSpPr>
        <dsp:cNvPr id="0" name=""/>
        <dsp:cNvSpPr/>
      </dsp:nvSpPr>
      <dsp:spPr>
        <a:xfrm>
          <a:off x="0" y="1637983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894207-143C-419E-9B8F-5798768A4B81}">
      <dsp:nvSpPr>
        <dsp:cNvPr id="0" name=""/>
        <dsp:cNvSpPr/>
      </dsp:nvSpPr>
      <dsp:spPr>
        <a:xfrm>
          <a:off x="341186" y="1416582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JADWAL &amp; DURASI PERTEMUAN</a:t>
          </a:r>
        </a:p>
      </dsp:txBody>
      <dsp:txXfrm>
        <a:off x="362802" y="1438198"/>
        <a:ext cx="4733377" cy="399568"/>
      </dsp:txXfrm>
    </dsp:sp>
    <dsp:sp modelId="{4EC4CC7C-4588-458A-8D9D-8CB73A956C89}">
      <dsp:nvSpPr>
        <dsp:cNvPr id="0" name=""/>
        <dsp:cNvSpPr/>
      </dsp:nvSpPr>
      <dsp:spPr>
        <a:xfrm>
          <a:off x="0" y="2318383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C59910-7C15-47BC-96DE-315D65DA9E6B}">
      <dsp:nvSpPr>
        <dsp:cNvPr id="0" name=""/>
        <dsp:cNvSpPr/>
      </dsp:nvSpPr>
      <dsp:spPr>
        <a:xfrm>
          <a:off x="341186" y="2096983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POLA PEMBELAJARAN</a:t>
          </a:r>
        </a:p>
      </dsp:txBody>
      <dsp:txXfrm>
        <a:off x="362802" y="2118599"/>
        <a:ext cx="4733377" cy="399568"/>
      </dsp:txXfrm>
    </dsp:sp>
    <dsp:sp modelId="{BBA069F7-8B95-4CB3-A7F7-92FEF9269795}">
      <dsp:nvSpPr>
        <dsp:cNvPr id="0" name=""/>
        <dsp:cNvSpPr/>
      </dsp:nvSpPr>
      <dsp:spPr>
        <a:xfrm>
          <a:off x="0" y="2998783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E51D85-E830-4409-972A-E4354FC5E77C}">
      <dsp:nvSpPr>
        <dsp:cNvPr id="0" name=""/>
        <dsp:cNvSpPr/>
      </dsp:nvSpPr>
      <dsp:spPr>
        <a:xfrm>
          <a:off x="341186" y="2777383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KEHADIRAN &amp; PENILAIAN</a:t>
          </a:r>
        </a:p>
      </dsp:txBody>
      <dsp:txXfrm>
        <a:off x="362802" y="2798999"/>
        <a:ext cx="4733377" cy="399568"/>
      </dsp:txXfrm>
    </dsp:sp>
    <dsp:sp modelId="{E269F273-F72A-4E0E-B734-3AE225408935}">
      <dsp:nvSpPr>
        <dsp:cNvPr id="0" name=""/>
        <dsp:cNvSpPr/>
      </dsp:nvSpPr>
      <dsp:spPr>
        <a:xfrm>
          <a:off x="0" y="3679183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1B57AB-B125-420D-8031-68705017BDBD}">
      <dsp:nvSpPr>
        <dsp:cNvPr id="0" name=""/>
        <dsp:cNvSpPr/>
      </dsp:nvSpPr>
      <dsp:spPr>
        <a:xfrm>
          <a:off x="341186" y="3457783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TATA TERTIB BIPA DARING</a:t>
          </a:r>
        </a:p>
      </dsp:txBody>
      <dsp:txXfrm>
        <a:off x="362802" y="3479399"/>
        <a:ext cx="4733377" cy="399568"/>
      </dsp:txXfrm>
    </dsp:sp>
    <dsp:sp modelId="{DF1BD1D5-21F5-41DB-864D-50CBCF3BE4C8}">
      <dsp:nvSpPr>
        <dsp:cNvPr id="0" name=""/>
        <dsp:cNvSpPr/>
      </dsp:nvSpPr>
      <dsp:spPr>
        <a:xfrm>
          <a:off x="0" y="4359582"/>
          <a:ext cx="68237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D7D4D5-C541-4B4D-AD1C-3882205CDC97}">
      <dsp:nvSpPr>
        <dsp:cNvPr id="0" name=""/>
        <dsp:cNvSpPr/>
      </dsp:nvSpPr>
      <dsp:spPr>
        <a:xfrm>
          <a:off x="341186" y="4138183"/>
          <a:ext cx="477660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0544" tIns="0" rIns="1805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SEKILAS TEMA LEVEL 1 &amp; LEVEL 2</a:t>
          </a:r>
        </a:p>
      </dsp:txBody>
      <dsp:txXfrm>
        <a:off x="362802" y="4159799"/>
        <a:ext cx="4733377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EEDF4-E544-4F29-A274-351CF58E22B5}">
      <dsp:nvSpPr>
        <dsp:cNvPr id="0" name=""/>
        <dsp:cNvSpPr/>
      </dsp:nvSpPr>
      <dsp:spPr>
        <a:xfrm>
          <a:off x="1097929" y="2562"/>
          <a:ext cx="1663621" cy="4159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300" kern="1200" dirty="0"/>
            <a:t>Level</a:t>
          </a:r>
          <a:endParaRPr lang="en-US" sz="2300" kern="1200" dirty="0"/>
        </a:p>
      </dsp:txBody>
      <dsp:txXfrm>
        <a:off x="1110110" y="14743"/>
        <a:ext cx="1639259" cy="391543"/>
      </dsp:txXfrm>
    </dsp:sp>
    <dsp:sp modelId="{9DEBE3B6-74E5-479E-BDA5-FD5A68ED6BF7}">
      <dsp:nvSpPr>
        <dsp:cNvPr id="0" name=""/>
        <dsp:cNvSpPr/>
      </dsp:nvSpPr>
      <dsp:spPr>
        <a:xfrm rot="5400000">
          <a:off x="1893348" y="454860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A3B2A-B148-4EE4-B78A-93F275FDF62E}">
      <dsp:nvSpPr>
        <dsp:cNvPr id="0" name=""/>
        <dsp:cNvSpPr/>
      </dsp:nvSpPr>
      <dsp:spPr>
        <a:xfrm>
          <a:off x="1097929" y="564035"/>
          <a:ext cx="1663621" cy="41590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BIPA 1</a:t>
          </a:r>
        </a:p>
      </dsp:txBody>
      <dsp:txXfrm>
        <a:off x="1110110" y="576216"/>
        <a:ext cx="1639259" cy="391543"/>
      </dsp:txXfrm>
    </dsp:sp>
    <dsp:sp modelId="{ADFC3A12-A1E2-4603-80CA-84B60A1FA1F5}">
      <dsp:nvSpPr>
        <dsp:cNvPr id="0" name=""/>
        <dsp:cNvSpPr/>
      </dsp:nvSpPr>
      <dsp:spPr>
        <a:xfrm rot="5400000">
          <a:off x="1893348" y="1016332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3B2B9-84AA-4033-90FB-49609C1906E6}">
      <dsp:nvSpPr>
        <dsp:cNvPr id="0" name=""/>
        <dsp:cNvSpPr/>
      </dsp:nvSpPr>
      <dsp:spPr>
        <a:xfrm>
          <a:off x="1097929" y="1125507"/>
          <a:ext cx="1663621" cy="41590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300" kern="1200" dirty="0"/>
            <a:t>BIPA 2</a:t>
          </a:r>
          <a:endParaRPr lang="en-US" sz="2300" kern="1200" dirty="0"/>
        </a:p>
      </dsp:txBody>
      <dsp:txXfrm>
        <a:off x="1110110" y="1137688"/>
        <a:ext cx="1639259" cy="391543"/>
      </dsp:txXfrm>
    </dsp:sp>
    <dsp:sp modelId="{1D36BB7D-347B-450A-AFED-C5E19E3FF423}">
      <dsp:nvSpPr>
        <dsp:cNvPr id="0" name=""/>
        <dsp:cNvSpPr/>
      </dsp:nvSpPr>
      <dsp:spPr>
        <a:xfrm rot="5400000">
          <a:off x="1893348" y="1577804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E8F4EA-3717-4E55-AFC4-D8617AF191B1}">
      <dsp:nvSpPr>
        <dsp:cNvPr id="0" name=""/>
        <dsp:cNvSpPr/>
      </dsp:nvSpPr>
      <dsp:spPr>
        <a:xfrm>
          <a:off x="1097929" y="1686980"/>
          <a:ext cx="1663621" cy="41590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300" kern="1200" dirty="0"/>
            <a:t>BIPA 3</a:t>
          </a:r>
          <a:endParaRPr lang="en-US" sz="2300" kern="1200" dirty="0"/>
        </a:p>
      </dsp:txBody>
      <dsp:txXfrm>
        <a:off x="1110110" y="1699161"/>
        <a:ext cx="1639259" cy="391543"/>
      </dsp:txXfrm>
    </dsp:sp>
    <dsp:sp modelId="{B4EAB756-2EC8-4601-B1B7-11EF556D99DF}">
      <dsp:nvSpPr>
        <dsp:cNvPr id="0" name=""/>
        <dsp:cNvSpPr/>
      </dsp:nvSpPr>
      <dsp:spPr>
        <a:xfrm rot="5400000">
          <a:off x="1893348" y="2139277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8B9BA-372E-42C8-AE87-D10A91C077F2}">
      <dsp:nvSpPr>
        <dsp:cNvPr id="0" name=""/>
        <dsp:cNvSpPr/>
      </dsp:nvSpPr>
      <dsp:spPr>
        <a:xfrm>
          <a:off x="1097929" y="2248452"/>
          <a:ext cx="1663621" cy="41590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BIPA 4</a:t>
          </a:r>
        </a:p>
      </dsp:txBody>
      <dsp:txXfrm>
        <a:off x="1110110" y="2260633"/>
        <a:ext cx="1639259" cy="391543"/>
      </dsp:txXfrm>
    </dsp:sp>
    <dsp:sp modelId="{58E08D97-D0AD-4D77-A16A-F7471672B194}">
      <dsp:nvSpPr>
        <dsp:cNvPr id="0" name=""/>
        <dsp:cNvSpPr/>
      </dsp:nvSpPr>
      <dsp:spPr>
        <a:xfrm rot="5400000">
          <a:off x="1893348" y="2700749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31685-3DAB-4236-938A-70E7EFAB9407}">
      <dsp:nvSpPr>
        <dsp:cNvPr id="0" name=""/>
        <dsp:cNvSpPr/>
      </dsp:nvSpPr>
      <dsp:spPr>
        <a:xfrm>
          <a:off x="1097929" y="2809924"/>
          <a:ext cx="1663621" cy="415905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BIPA 5</a:t>
          </a:r>
        </a:p>
      </dsp:txBody>
      <dsp:txXfrm>
        <a:off x="1110110" y="2822105"/>
        <a:ext cx="1639259" cy="391543"/>
      </dsp:txXfrm>
    </dsp:sp>
    <dsp:sp modelId="{32886E32-B1EE-438F-B5DC-F4B25709EB09}">
      <dsp:nvSpPr>
        <dsp:cNvPr id="0" name=""/>
        <dsp:cNvSpPr/>
      </dsp:nvSpPr>
      <dsp:spPr>
        <a:xfrm rot="5400000">
          <a:off x="1893348" y="3262222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E402A-7591-47D3-B706-853AEF6BE684}">
      <dsp:nvSpPr>
        <dsp:cNvPr id="0" name=""/>
        <dsp:cNvSpPr/>
      </dsp:nvSpPr>
      <dsp:spPr>
        <a:xfrm>
          <a:off x="1097929" y="3371397"/>
          <a:ext cx="1663621" cy="41590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BIPA 6</a:t>
          </a:r>
        </a:p>
      </dsp:txBody>
      <dsp:txXfrm>
        <a:off x="1110110" y="3383578"/>
        <a:ext cx="1639259" cy="391543"/>
      </dsp:txXfrm>
    </dsp:sp>
    <dsp:sp modelId="{53108101-635B-48E2-A9BF-7125EEFE8F9B}">
      <dsp:nvSpPr>
        <dsp:cNvPr id="0" name=""/>
        <dsp:cNvSpPr/>
      </dsp:nvSpPr>
      <dsp:spPr>
        <a:xfrm rot="5400000">
          <a:off x="1893348" y="3823694"/>
          <a:ext cx="72783" cy="727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0571C-9710-4066-896A-DE5FDFF9EA1C}">
      <dsp:nvSpPr>
        <dsp:cNvPr id="0" name=""/>
        <dsp:cNvSpPr/>
      </dsp:nvSpPr>
      <dsp:spPr>
        <a:xfrm>
          <a:off x="1097929" y="3932869"/>
          <a:ext cx="1663621" cy="41590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BIPA 7</a:t>
          </a:r>
          <a:endParaRPr lang="en-US" sz="2300" kern="1200" dirty="0"/>
        </a:p>
      </dsp:txBody>
      <dsp:txXfrm>
        <a:off x="1110110" y="3945050"/>
        <a:ext cx="1639259" cy="391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E9B9C-F124-4954-B30B-BF1CB125A284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59EBB-C7F2-4B28-9FB9-5D95B2B381EB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Kehadiran harus penuh selama 16 x pertemuan </a:t>
          </a:r>
        </a:p>
      </dsp:txBody>
      <dsp:txXfrm>
        <a:off x="0" y="2703"/>
        <a:ext cx="6900512" cy="1843578"/>
      </dsp:txXfrm>
    </dsp:sp>
    <dsp:sp modelId="{9ECEE251-493D-4BFD-A7D1-DEA92F103F54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2E2F7-CA95-4C7A-8B5F-5EE1C91D464C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Penilaian dilakukan di tengah dan akhir semester</a:t>
          </a:r>
        </a:p>
      </dsp:txBody>
      <dsp:txXfrm>
        <a:off x="0" y="1846281"/>
        <a:ext cx="6900512" cy="1843578"/>
      </dsp:txXfrm>
    </dsp:sp>
    <dsp:sp modelId="{F1A41400-005D-4A5F-BC9B-0E88F1741B9B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3B032-995C-449A-B61B-103591FDE9E3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Sertifikat</a:t>
          </a:r>
          <a:r>
            <a:rPr lang="en-US" sz="3700" kern="1200" dirty="0"/>
            <a:t> </a:t>
          </a:r>
          <a:r>
            <a:rPr lang="en-US" sz="3700" kern="1200" dirty="0" err="1"/>
            <a:t>akan</a:t>
          </a:r>
          <a:r>
            <a:rPr lang="en-US" sz="3700" kern="1200" dirty="0"/>
            <a:t> </a:t>
          </a:r>
          <a:r>
            <a:rPr lang="en-US" sz="3700" kern="1200" dirty="0" err="1"/>
            <a:t>diberikan</a:t>
          </a:r>
          <a:r>
            <a:rPr lang="en-US" sz="3700" kern="1200" dirty="0"/>
            <a:t> </a:t>
          </a:r>
          <a:r>
            <a:rPr lang="en-US" sz="3700" kern="1200" dirty="0" err="1"/>
            <a:t>kepada</a:t>
          </a:r>
          <a:r>
            <a:rPr lang="en-US" sz="3700" kern="1200" dirty="0"/>
            <a:t> </a:t>
          </a:r>
          <a:r>
            <a:rPr lang="en-US" sz="3700" kern="1200" dirty="0" err="1"/>
            <a:t>peserta</a:t>
          </a:r>
          <a:r>
            <a:rPr lang="en-US" sz="3700" kern="1200" dirty="0"/>
            <a:t> BIPA </a:t>
          </a:r>
          <a:r>
            <a:rPr lang="en-US" sz="3700" kern="1200" dirty="0" err="1"/>
            <a:t>dengan</a:t>
          </a:r>
          <a:r>
            <a:rPr lang="en-US" sz="3700" kern="1200" dirty="0"/>
            <a:t> </a:t>
          </a:r>
          <a:r>
            <a:rPr lang="en-US" sz="3700" kern="1200" dirty="0" err="1"/>
            <a:t>kehadiran</a:t>
          </a:r>
          <a:r>
            <a:rPr lang="en-US" sz="3700" kern="1200" dirty="0"/>
            <a:t> minimal 80% </a:t>
          </a:r>
          <a:r>
            <a:rPr lang="en-US" sz="3700" kern="1200" dirty="0" err="1"/>
            <a:t>dan</a:t>
          </a:r>
          <a:r>
            <a:rPr lang="en-US" sz="3700" kern="1200" dirty="0"/>
            <a:t> </a:t>
          </a:r>
          <a:r>
            <a:rPr lang="en-US" sz="3700" kern="1200" dirty="0" err="1"/>
            <a:t>nilai</a:t>
          </a:r>
          <a:r>
            <a:rPr lang="en-US" sz="3700" kern="1200" dirty="0"/>
            <a:t> 75</a:t>
          </a:r>
        </a:p>
      </dsp:txBody>
      <dsp:txXfrm>
        <a:off x="0" y="3689859"/>
        <a:ext cx="6900512" cy="18435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34B6F-1DFD-4B03-B644-33886D92EF66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F4487-3599-4602-ACBA-63C5413DA797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 err="1"/>
            <a:t>Kamera</a:t>
          </a:r>
          <a:r>
            <a:rPr lang="en-US" sz="3800" kern="1200" dirty="0"/>
            <a:t> </a:t>
          </a:r>
          <a:r>
            <a:rPr lang="en-US" sz="3800" kern="1200" dirty="0" err="1"/>
            <a:t>harus</a:t>
          </a:r>
          <a:r>
            <a:rPr lang="en-US" sz="3800" kern="1200" dirty="0"/>
            <a:t> </a:t>
          </a:r>
          <a:r>
            <a:rPr lang="en-US" sz="3800" kern="1200" dirty="0" err="1"/>
            <a:t>selalu</a:t>
          </a:r>
          <a:r>
            <a:rPr lang="en-US" sz="3800" kern="1200" dirty="0"/>
            <a:t> on, </a:t>
          </a:r>
        </a:p>
      </dsp:txBody>
      <dsp:txXfrm>
        <a:off x="0" y="0"/>
        <a:ext cx="6900512" cy="1384035"/>
      </dsp:txXfrm>
    </dsp:sp>
    <dsp:sp modelId="{FB1843CC-39CF-495B-8858-2752CAE51C16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44030-87E4-4E45-A1F7-7BD000312ED2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Mic off kecuali diijinkan,</a:t>
          </a:r>
        </a:p>
      </dsp:txBody>
      <dsp:txXfrm>
        <a:off x="0" y="1384035"/>
        <a:ext cx="6900512" cy="1384035"/>
      </dsp:txXfrm>
    </dsp:sp>
    <dsp:sp modelId="{FF4862AB-6079-4FEE-9E78-72C4F76BB692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58868-C0CE-43C5-A8A8-AD7E39D6B2A4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Raise hand jika ada pertanyaan, belum bicara sebelum diijinkan</a:t>
          </a:r>
        </a:p>
      </dsp:txBody>
      <dsp:txXfrm>
        <a:off x="0" y="2768070"/>
        <a:ext cx="6900512" cy="1384035"/>
      </dsp:txXfrm>
    </dsp:sp>
    <dsp:sp modelId="{1D795361-39D8-4AED-B1A2-A34D58537498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F270C-70C7-40D8-9BFA-A8BBFD87E0FF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Baju sopan dan rapi,</a:t>
          </a:r>
        </a:p>
      </dsp:txBody>
      <dsp:txXfrm>
        <a:off x="0" y="4152105"/>
        <a:ext cx="6900512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63B9FD-B7A6-4008-8BAA-72D3452BE62B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33E85-69A0-43E3-BF13-9CA67F9999A4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Pidato</a:t>
          </a:r>
        </a:p>
      </dsp:txBody>
      <dsp:txXfrm>
        <a:off x="0" y="675"/>
        <a:ext cx="6900512" cy="1106957"/>
      </dsp:txXfrm>
    </dsp:sp>
    <dsp:sp modelId="{25AD2441-531F-4DA8-BB91-4458CEF255F7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0DDE92-8945-4844-900F-F0EEDA93E5DA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Jurnalis/Presenter</a:t>
          </a:r>
        </a:p>
      </dsp:txBody>
      <dsp:txXfrm>
        <a:off x="0" y="1107633"/>
        <a:ext cx="6900512" cy="1106957"/>
      </dsp:txXfrm>
    </dsp:sp>
    <dsp:sp modelId="{B4F8F899-2ECF-4D31-A148-BB19B0C129E2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13270-5E96-4D1C-8B2F-67998A87118F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Pantun</a:t>
          </a:r>
        </a:p>
      </dsp:txBody>
      <dsp:txXfrm>
        <a:off x="0" y="2214591"/>
        <a:ext cx="6900512" cy="1106957"/>
      </dsp:txXfrm>
    </dsp:sp>
    <dsp:sp modelId="{5B268184-F5EC-499E-9837-9A8A5C3C05FE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CD4B4-5822-41E7-8E9F-8AD6A009FE4F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Stand up Comedy </a:t>
          </a:r>
        </a:p>
      </dsp:txBody>
      <dsp:txXfrm>
        <a:off x="0" y="3321549"/>
        <a:ext cx="6900512" cy="1106957"/>
      </dsp:txXfrm>
    </dsp:sp>
    <dsp:sp modelId="{63A1F932-8683-4A9A-A3CA-9EAC7C8CE985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5E65F5-B69B-412D-A2FB-C6F4EBB2AA34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Video pendek</a:t>
          </a:r>
        </a:p>
      </dsp:txBody>
      <dsp:txXfrm>
        <a:off x="0" y="4428507"/>
        <a:ext cx="6900512" cy="110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0605-1CF0-4366-BF6C-5EF577A4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B293F-BB9A-433B-9E90-B0D75D2E9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05616-1A53-4460-BA83-55118B019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8916D-29D5-4F34-A5EC-D549AEFC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ACF9E-D311-4C41-9760-EDE7DD9C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9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17C2-9A1E-41E5-ABA7-98B54ABB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2DE18-899B-43A3-8EF1-9A12E8487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9D35E-CEB7-4FBE-AC21-1E91CF3B5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54115-2AC4-496F-A35A-D8683E1A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01F8E-C8D5-4FEF-8A57-758427E5F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D313B-C4A7-4472-8BCE-BFF4E353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3EBB9-BF15-45BC-A2B4-4DD247395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86CA0-D044-4096-9E6A-079F31F1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ED465-6FFA-45E3-8725-DFEC84FF8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A5E5D-8B08-43BD-B525-ED039A78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0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953EC-14A1-4043-A0CF-D1A8036DA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97DDE-B582-494B-8753-23C9A92C5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075D2-2AC4-4168-9AE6-5BFFB1085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76FF3-AE7D-4DF7-B1AC-D337FB4F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18F96-2F20-4457-81EC-D968DE6FF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79655-1003-4FA5-8D82-7D84AD8B3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5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70616-E549-4F2B-B545-B5108823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7F72B-9C35-4E9A-A7D4-F7BFA3A76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90503-6832-45FA-86D6-07311F25F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1AE5F-A94D-483A-98B0-A0E2053D2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60F490-7272-4AE8-92F4-DF54B27D9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5DB9A3-881F-4A3D-811F-80F7A0DF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FBE4CE-68F2-40CF-A51A-87E19C16D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08CA1-16F7-45FE-A78B-43175992A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37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6C71-52CC-414F-9D10-7470785F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71399-B472-47DF-A682-31E2C46FC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7A2DEA-1D28-409E-89F7-91BC8C5AD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43DE8-0424-4645-90A8-A29AFDF8F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7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C5E4DE-E57C-4EDC-AE1D-CA40405D0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6A64C4-52E0-4E0A-BBCE-6365C1A75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D2E04-CE74-4862-8BF7-E8BA6A6B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3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B698-864B-4EE3-80FA-08FA4F168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CB71C-6FFE-472B-92DE-B40D3799D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12ECB-21D2-4A72-AE2F-399122FE4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5741E-F211-4FD3-9F5E-6F63B73DF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E752F-9A66-42B4-88F5-AACA722F0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9DEDB-94D8-4504-AD75-E9C1E74A6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6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FF869-ACC4-4EDA-AFF3-146771628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5451FF-E8D5-4D5E-82A1-19AFBA778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9E70F-4B73-48A6-9EC9-A8E54C43F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6342C1-9A20-47C6-8265-E326DE1F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861F8-270C-45C8-A66A-A942DD3DB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0126B-6981-4138-85C2-C727ADE17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3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4F486-B9E7-40C5-8CE5-2F863FD52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14929-1D09-44E3-8396-EB025CC69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8CE02-7E8F-481F-A62D-51FEDF90A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3CCEF-162F-4FAE-BFAD-D2DDD69E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1478C-36F5-42F7-9C72-180177F5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FCCAE1-67B5-4F4C-B700-28D4378C76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E19190-8880-4BA1-8263-03A786E20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3F698-1BE7-4078-92E4-7A5494B11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40184-FF67-47AF-9E49-CDFDE0B5F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373CB-3568-4DD1-82CF-50A9D1593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64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22121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3565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69800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73566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40194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36903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7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7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8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00956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46334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2834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46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39046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17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79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68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57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8666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94419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33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78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4050B4-DE6A-4C4B-B52C-425D481D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BC18C-D2D8-4E2E-812A-7CE6CCCD7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68E03-E3A1-4AF6-852F-AD207AFE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A18E9-D272-48A9-A3CC-A2FF08F83336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3311F-644C-48DE-A886-9D72F941E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789CA-632B-496E-94B5-69CF73F53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AD0FB-4D8B-481A-BE93-2796CAE92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9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8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803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1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1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2.jpe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4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4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 /><Relationship Id="rId3" Type="http://schemas.openxmlformats.org/officeDocument/2006/relationships/image" Target="../media/image10.jpeg" /><Relationship Id="rId7" Type="http://schemas.openxmlformats.org/officeDocument/2006/relationships/image" Target="../media/image14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10" Type="http://schemas.microsoft.com/office/2007/relationships/hdphoto" Target="../media/hdphoto1.wdp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7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surfers on the beach walking">
            <a:extLst>
              <a:ext uri="{FF2B5EF4-FFF2-40B4-BE49-F238E27FC236}">
                <a16:creationId xmlns:a16="http://schemas.microsoft.com/office/drawing/2014/main" id="{3BFEE419-114D-43ED-829D-80ADB3FBD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98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5" name="Rectangle 7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7C1DA2-D951-4AAE-863F-A4B7F0BC0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834248" cy="3204134"/>
          </a:xfrm>
          <a:solidFill>
            <a:schemeClr val="accent2"/>
          </a:solidFill>
        </p:spPr>
        <p:txBody>
          <a:bodyPr anchor="b">
            <a:normAutofit/>
          </a:bodyPr>
          <a:lstStyle/>
          <a:p>
            <a:pPr algn="l"/>
            <a:r>
              <a:rPr lang="en-US" sz="6600" dirty="0">
                <a:solidFill>
                  <a:schemeClr val="bg1"/>
                </a:solidFill>
              </a:rPr>
              <a:t>PERTEMUAN PERDANA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68A0B-E596-4CC8-AB99-1F625259B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BIPA KOREA </a:t>
            </a:r>
          </a:p>
          <a:p>
            <a:pPr algn="l"/>
            <a:r>
              <a:rPr lang="en-US" sz="2000" dirty="0"/>
              <a:t>13 SEPTEMBR 2021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47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13B1B4-4CA5-43DA-82CB-BB4A3289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19353" cy="1807305"/>
          </a:xfrm>
        </p:spPr>
        <p:txBody>
          <a:bodyPr>
            <a:normAutofit/>
          </a:bodyPr>
          <a:lstStyle/>
          <a:p>
            <a:r>
              <a:rPr lang="en-US" dirty="0"/>
              <a:t>TOPIK KULIAH PERDANA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73CD5B2-18CB-4C50-9EAD-40DFC013CA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216030"/>
              </p:ext>
            </p:extLst>
          </p:nvPr>
        </p:nvGraphicFramePr>
        <p:xfrm>
          <a:off x="630809" y="1786543"/>
          <a:ext cx="6823728" cy="4793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5917047E-346B-494B-9341-6B3E5DEF0B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" b="31403"/>
          <a:stretch/>
        </p:blipFill>
        <p:spPr>
          <a:xfrm>
            <a:off x="5580668" y="0"/>
            <a:ext cx="6611332" cy="638193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9110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259B9-B6D6-4504-BCB3-2C4C88885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076351"/>
          </a:xfrm>
        </p:spPr>
        <p:txBody>
          <a:bodyPr>
            <a:normAutofit/>
          </a:bodyPr>
          <a:lstStyle/>
          <a:p>
            <a:r>
              <a:rPr lang="en-US" dirty="0" err="1"/>
              <a:t>Materi</a:t>
            </a:r>
            <a:r>
              <a:rPr lang="en-US" dirty="0"/>
              <a:t> BIPA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CE06D-213C-43DF-8388-B55925484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112" y="807593"/>
            <a:ext cx="4268830" cy="5239568"/>
          </a:xfrm>
          <a:prstGeom prst="rect">
            <a:avLst/>
          </a:prstGeom>
          <a:effectLst/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296EFE-0657-4E9F-9153-8329F676FF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345885"/>
              </p:ext>
            </p:extLst>
          </p:nvPr>
        </p:nvGraphicFramePr>
        <p:xfrm>
          <a:off x="779576" y="1825625"/>
          <a:ext cx="385948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330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비파 선생님 소개</a:t>
            </a:r>
          </a:p>
        </p:txBody>
      </p:sp>
    </p:spTree>
    <p:extLst>
      <p:ext uri="{BB962C8B-B14F-4D97-AF65-F5344CB8AC3E}">
        <p14:creationId xmlns:p14="http://schemas.microsoft.com/office/powerpoint/2010/main" val="389176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리타 선생님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679" y="1646431"/>
            <a:ext cx="4468536" cy="33514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42382" y="1530625"/>
            <a:ext cx="5903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비파 그룹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A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금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 :19.00 – 21.00)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D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19.00 – 21.00)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돋움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525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리끄</a:t>
            </a:r>
            <a:r>
              <a:rPr lang="ko-KR" altLang="en-US" dirty="0"/>
              <a:t> 선생님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42" y="1551996"/>
            <a:ext cx="2134925" cy="2846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24577" y="1610139"/>
            <a:ext cx="50013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비파 그룹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A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금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19.00 – 21.00)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B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10.00 – 12.00)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C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15.00 – 17.00)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D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19.00 – 21.00)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F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금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15.00 – 17.00)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K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토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일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 : 17.00 – 19.00)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돋움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67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니다</a:t>
            </a:r>
            <a:r>
              <a:rPr lang="ko-KR" altLang="en-US" dirty="0"/>
              <a:t> 선생님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935" y="1490870"/>
            <a:ext cx="3253078" cy="4337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09930" y="1428750"/>
            <a:ext cx="6702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비파 그룹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B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10.00 – 12.00)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F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금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15.00 – 17.00)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돋움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334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안나 선생님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2" r="35181"/>
          <a:stretch/>
        </p:blipFill>
        <p:spPr>
          <a:xfrm>
            <a:off x="1578334" y="1522675"/>
            <a:ext cx="2847564" cy="42713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7780" y="1522675"/>
            <a:ext cx="6365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비파 그룹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2400" dirty="0">
                <a:solidFill>
                  <a:prstClr val="black"/>
                </a:solidFill>
                <a:latin typeface="Franklin Gothic Book" panose="020B0503020102020204"/>
                <a:ea typeface="돋움" panose="020B0600000101010101" pitchFamily="34" charset="-127"/>
              </a:rPr>
              <a:t>D (</a:t>
            </a:r>
            <a:r>
              <a:rPr lang="ko-KR" altLang="en-US" sz="2400" dirty="0">
                <a:solidFill>
                  <a:prstClr val="black"/>
                </a:solidFill>
                <a:latin typeface="Franklin Gothic Book" panose="020B0503020102020204"/>
                <a:ea typeface="돋움" panose="020B0600000101010101" pitchFamily="34" charset="-127"/>
              </a:rPr>
              <a:t>화 </a:t>
            </a:r>
            <a:r>
              <a:rPr lang="en-US" altLang="ko-KR" sz="2400" dirty="0">
                <a:solidFill>
                  <a:prstClr val="black"/>
                </a:solidFill>
                <a:latin typeface="Franklin Gothic Book" panose="020B0503020102020204"/>
                <a:ea typeface="돋움" panose="020B0600000101010101" pitchFamily="34" charset="-127"/>
              </a:rPr>
              <a:t>&amp; </a:t>
            </a:r>
            <a:r>
              <a:rPr lang="ko-KR" altLang="en-US" sz="2400" dirty="0">
                <a:solidFill>
                  <a:prstClr val="black"/>
                </a:solidFill>
                <a:latin typeface="Franklin Gothic Book" panose="020B0503020102020204"/>
                <a:ea typeface="돋움" panose="020B0600000101010101" pitchFamily="34" charset="-127"/>
              </a:rPr>
              <a:t>목 </a:t>
            </a:r>
            <a:r>
              <a:rPr lang="en-US" altLang="ko-KR" sz="2400" dirty="0">
                <a:solidFill>
                  <a:prstClr val="black"/>
                </a:solidFill>
                <a:latin typeface="Franklin Gothic Book" panose="020B0503020102020204"/>
                <a:ea typeface="돋움" panose="020B0600000101010101" pitchFamily="34" charset="-127"/>
              </a:rPr>
              <a:t>: 19.00 – 21.00)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돋움" panose="020B0600000101010101" pitchFamily="34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J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토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일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14.00 – 16.00)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돋움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501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이카</a:t>
            </a:r>
            <a:r>
              <a:rPr lang="ko-KR" altLang="en-US" dirty="0"/>
              <a:t> 선생님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41" y="1546528"/>
            <a:ext cx="2673571" cy="3315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94500" y="1546528"/>
            <a:ext cx="6249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비파 그룹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E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10.00 – 12.00)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G 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화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&amp;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목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돋움" panose="020B0600000101010101" pitchFamily="34" charset="-127"/>
                <a:cs typeface="+mn-cs"/>
              </a:rPr>
              <a:t>: 19.00 – 21.00)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돋움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678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C62068-2016-4B1B-B54B-0AA4FDC0B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422814"/>
              </p:ext>
            </p:extLst>
          </p:nvPr>
        </p:nvGraphicFramePr>
        <p:xfrm>
          <a:off x="851120" y="1138018"/>
          <a:ext cx="7589806" cy="5348732"/>
        </p:xfrm>
        <a:graphic>
          <a:graphicData uri="http://schemas.openxmlformats.org/drawingml/2006/table">
            <a:tbl>
              <a:tblPr firstRow="1" bandRow="1"/>
              <a:tblGrid>
                <a:gridCol w="834699">
                  <a:extLst>
                    <a:ext uri="{9D8B030D-6E8A-4147-A177-3AD203B41FA5}">
                      <a16:colId xmlns:a16="http://schemas.microsoft.com/office/drawing/2014/main" val="2544366788"/>
                    </a:ext>
                  </a:extLst>
                </a:gridCol>
                <a:gridCol w="2104072">
                  <a:extLst>
                    <a:ext uri="{9D8B030D-6E8A-4147-A177-3AD203B41FA5}">
                      <a16:colId xmlns:a16="http://schemas.microsoft.com/office/drawing/2014/main" val="1090569576"/>
                    </a:ext>
                  </a:extLst>
                </a:gridCol>
                <a:gridCol w="1938233">
                  <a:extLst>
                    <a:ext uri="{9D8B030D-6E8A-4147-A177-3AD203B41FA5}">
                      <a16:colId xmlns:a16="http://schemas.microsoft.com/office/drawing/2014/main" val="378592431"/>
                    </a:ext>
                  </a:extLst>
                </a:gridCol>
                <a:gridCol w="1408774">
                  <a:extLst>
                    <a:ext uri="{9D8B030D-6E8A-4147-A177-3AD203B41FA5}">
                      <a16:colId xmlns:a16="http://schemas.microsoft.com/office/drawing/2014/main" val="3846910770"/>
                    </a:ext>
                  </a:extLst>
                </a:gridCol>
                <a:gridCol w="1304028">
                  <a:extLst>
                    <a:ext uri="{9D8B030D-6E8A-4147-A177-3AD203B41FA5}">
                      <a16:colId xmlns:a16="http://schemas.microsoft.com/office/drawing/2014/main" val="83132959"/>
                    </a:ext>
                  </a:extLst>
                </a:gridCol>
              </a:tblGrid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Group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SENIN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JUMAT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LEVEL I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LEVEL 2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041838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LITHA (A.1)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313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RIEKE (A.2)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8436604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SELASA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KAMIS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923636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10.00 - 12.00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10.00 - 12.00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NIDA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RIEKE (Level 2)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47683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15.00 - 17.00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15.00 - 17.00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RIEKE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716956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LITHA 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RIEKE (Level 2)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943984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925217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SELASA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JUMAT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0977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10.00 - 12.00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10.00 - 12.00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941129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15.00 - 17.00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15.00 - 17.00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RIEKE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5028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15.00 - 17.00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15.00 - 17.00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NIDA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600352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19.00 - 21.00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216317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SABTU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MINGGU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590318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14.00 - 16.00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14.00 - 16.00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ANNA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548235"/>
                  </a:ext>
                </a:extLst>
              </a:tr>
              <a:tr h="34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17.00 - 19.00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17.00 - 19.00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RIEKE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822" marR="11822" marT="11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81633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8FC2DDF-7A75-4FAB-A4CE-A01D111638B0}"/>
              </a:ext>
            </a:extLst>
          </p:cNvPr>
          <p:cNvSpPr txBox="1"/>
          <p:nvPr/>
        </p:nvSpPr>
        <p:spPr>
          <a:xfrm>
            <a:off x="1595846" y="540528"/>
            <a:ext cx="6100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JADWAL DAN DURASI PERTEMUAN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77677-8A0A-4F8A-BA08-4792CD4D5FD7}"/>
              </a:ext>
            </a:extLst>
          </p:cNvPr>
          <p:cNvSpPr txBox="1"/>
          <p:nvPr/>
        </p:nvSpPr>
        <p:spPr>
          <a:xfrm>
            <a:off x="8781162" y="2723330"/>
            <a:ext cx="3166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Setiap</a:t>
            </a:r>
            <a:r>
              <a:rPr lang="en-US" sz="2000" dirty="0"/>
              <a:t> group;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Masuk 2x </a:t>
            </a:r>
            <a:r>
              <a:rPr lang="en-US" sz="2000" dirty="0" err="1"/>
              <a:t>seminggu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 err="1"/>
              <a:t>Durasi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2 jam </a:t>
            </a:r>
            <a:r>
              <a:rPr lang="en-US" sz="2000" dirty="0" err="1"/>
              <a:t>setiap</a:t>
            </a:r>
            <a:r>
              <a:rPr lang="en-US" sz="2000" dirty="0"/>
              <a:t> kali </a:t>
            </a:r>
            <a:r>
              <a:rPr lang="en-US" sz="2000" dirty="0" err="1"/>
              <a:t>pertemuan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jadwal</a:t>
            </a:r>
            <a:r>
              <a:rPr lang="en-US" sz="2000" dirty="0"/>
              <a:t> </a:t>
            </a:r>
            <a:r>
              <a:rPr lang="en-US" sz="2000" dirty="0" err="1"/>
              <a:t>Pengajar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mengkomunikasikan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peserta</a:t>
            </a:r>
            <a:r>
              <a:rPr lang="en-US" sz="2000" dirty="0"/>
              <a:t> BIPA</a:t>
            </a:r>
          </a:p>
        </p:txBody>
      </p:sp>
    </p:spTree>
    <p:extLst>
      <p:ext uri="{BB962C8B-B14F-4D97-AF65-F5344CB8AC3E}">
        <p14:creationId xmlns:p14="http://schemas.microsoft.com/office/powerpoint/2010/main" val="2247749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97E48C-1CF8-4236-A412-D926D7CD3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362"/>
            <a:ext cx="6281928" cy="41354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Pola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Pembelajaran</a:t>
            </a:r>
            <a:endParaRPr lang="en-US" sz="6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3835-57B7-48A5-9521-3CF7012FF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8114" y="1232452"/>
            <a:ext cx="3200400" cy="38509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Media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pembelajaran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en-US" dirty="0">
                <a:solidFill>
                  <a:srgbClr val="FFFFFF"/>
                </a:solidFill>
              </a:rPr>
              <a:t>:</a:t>
            </a:r>
          </a:p>
          <a:p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-zoom meeting</a:t>
            </a:r>
          </a:p>
          <a:p>
            <a:r>
              <a:rPr lang="en-US" dirty="0">
                <a:solidFill>
                  <a:srgbClr val="FFFFFF"/>
                </a:solidFill>
              </a:rPr>
              <a:t>-LMS/google classroom</a:t>
            </a: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-Group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kakaotalk</a:t>
            </a: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9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92FB4-E6D4-444F-9706-B9800585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Kehadiran &amp; Penilaian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8461D2-A3EA-4148-9B02-A01AEFB682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82450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3787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0E356B-CAD5-423A-8D62-4A0605C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Tata-tertib BIPA Daring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06523A-F50D-4FF9-A5E2-72A1B6241F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69042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4886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064153-2196-400D-BC40-3DA5A1AA7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Lomba Kemahiran Bahasa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F00E2C-1623-4DAF-84B5-967C94570C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1938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5771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cs typeface="Segoe UI Semibold" panose="020B0702040204020203" pitchFamily="34" charset="0"/>
              </a:rPr>
              <a:t>BIPA ACTIVITIES AROUND THE GLOBE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8430" y="1722392"/>
            <a:ext cx="7069370" cy="171079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Appreciation and competition on BIPA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Indonesian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</a:rPr>
              <a:t>Handai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 Festival (Art performance in Bahasa Indonesia)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Indonesian Language Competition and Storytelling for Foreign Speakers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Contests and competitions for BIPA teachers and activists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Appreciation for BIPA activists and language diplomacy activists</a:t>
            </a:r>
            <a:endParaRPr lang="en-US" sz="1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7B9F68-242A-440B-BD40-B87E038BAE5F}"/>
              </a:ext>
            </a:extLst>
          </p:cNvPr>
          <p:cNvGrpSpPr/>
          <p:nvPr/>
        </p:nvGrpSpPr>
        <p:grpSpPr>
          <a:xfrm>
            <a:off x="567945" y="1446003"/>
            <a:ext cx="3970485" cy="3315624"/>
            <a:chOff x="5519655" y="1756052"/>
            <a:chExt cx="6105941" cy="514743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3E59E57-B6FE-43EC-A29C-7D1AE254AF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436" t="20435" r="25407" b="30724"/>
            <a:stretch/>
          </p:blipFill>
          <p:spPr>
            <a:xfrm>
              <a:off x="7366596" y="2025225"/>
              <a:ext cx="1997172" cy="111616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6857D04-4850-482E-9968-300FFA249487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3" t="16076" r="40460" b="18048"/>
            <a:stretch/>
          </p:blipFill>
          <p:spPr>
            <a:xfrm>
              <a:off x="7589883" y="3141389"/>
              <a:ext cx="2013082" cy="13255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361C372-C88C-4B96-BDE3-FE9AA244A22E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1" t="19567" r="41129" b="25680"/>
            <a:stretch/>
          </p:blipFill>
          <p:spPr>
            <a:xfrm>
              <a:off x="5788891" y="3056849"/>
              <a:ext cx="1836827" cy="120070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3D4490A-E1D1-4B81-9E17-D134F47C8F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5272" t="20290" r="26060" b="30000"/>
            <a:stretch/>
          </p:blipFill>
          <p:spPr>
            <a:xfrm>
              <a:off x="5798754" y="2025225"/>
              <a:ext cx="1817103" cy="104399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42ECF7B-6605-4B65-BFEB-D6F8D195D2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1821" t="27681" r="42706" b="25217"/>
            <a:stretch/>
          </p:blipFill>
          <p:spPr>
            <a:xfrm>
              <a:off x="5799287" y="4244784"/>
              <a:ext cx="2834435" cy="165141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E7B5544-2FCA-49AD-A214-30964C4672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794" t="20290" r="36633" b="19096"/>
            <a:stretch/>
          </p:blipFill>
          <p:spPr>
            <a:xfrm>
              <a:off x="8632260" y="4251176"/>
              <a:ext cx="2740113" cy="165141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A423E93-86C1-4DF2-A0ED-C5A16BBAF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2577" y="2021636"/>
              <a:ext cx="2298401" cy="2223148"/>
            </a:xfrm>
            <a:prstGeom prst="rect">
              <a:avLst/>
            </a:prstGeom>
          </p:spPr>
        </p:pic>
        <p:sp>
          <p:nvSpPr>
            <p:cNvPr id="28" name="Shape 4030">
              <a:extLst>
                <a:ext uri="{FF2B5EF4-FFF2-40B4-BE49-F238E27FC236}">
                  <a16:creationId xmlns:a16="http://schemas.microsoft.com/office/drawing/2014/main" id="{E2FEEDC7-4369-4D1B-9987-639FEF6B4E9A}"/>
                </a:ext>
              </a:extLst>
            </p:cNvPr>
            <p:cNvSpPr/>
            <p:nvPr/>
          </p:nvSpPr>
          <p:spPr>
            <a:xfrm>
              <a:off x="5519655" y="1756052"/>
              <a:ext cx="6105941" cy="5147433"/>
            </a:xfrm>
            <a:custGeom>
              <a:avLst/>
              <a:gdLst/>
              <a:ahLst/>
              <a:cxnLst/>
              <a:rect l="0" t="0" r="0" b="0"/>
              <a:pathLst>
                <a:path w="143434" h="111665" extrusionOk="0">
                  <a:moveTo>
                    <a:pt x="71751" y="2308"/>
                  </a:moveTo>
                  <a:lnTo>
                    <a:pt x="71887" y="2376"/>
                  </a:lnTo>
                  <a:lnTo>
                    <a:pt x="72091" y="2444"/>
                  </a:lnTo>
                  <a:lnTo>
                    <a:pt x="72159" y="2647"/>
                  </a:lnTo>
                  <a:lnTo>
                    <a:pt x="72226" y="2783"/>
                  </a:lnTo>
                  <a:lnTo>
                    <a:pt x="72159" y="2987"/>
                  </a:lnTo>
                  <a:lnTo>
                    <a:pt x="72091" y="3190"/>
                  </a:lnTo>
                  <a:lnTo>
                    <a:pt x="71887" y="3258"/>
                  </a:lnTo>
                  <a:lnTo>
                    <a:pt x="71751" y="3326"/>
                  </a:lnTo>
                  <a:lnTo>
                    <a:pt x="71548" y="3258"/>
                  </a:lnTo>
                  <a:lnTo>
                    <a:pt x="71344" y="3190"/>
                  </a:lnTo>
                  <a:lnTo>
                    <a:pt x="71276" y="2987"/>
                  </a:lnTo>
                  <a:lnTo>
                    <a:pt x="71208" y="2783"/>
                  </a:lnTo>
                  <a:lnTo>
                    <a:pt x="71276" y="2647"/>
                  </a:lnTo>
                  <a:lnTo>
                    <a:pt x="71344" y="2444"/>
                  </a:lnTo>
                  <a:lnTo>
                    <a:pt x="71548" y="2376"/>
                  </a:lnTo>
                  <a:lnTo>
                    <a:pt x="71751" y="2308"/>
                  </a:lnTo>
                  <a:close/>
                  <a:moveTo>
                    <a:pt x="137528" y="5906"/>
                  </a:moveTo>
                  <a:lnTo>
                    <a:pt x="137596" y="5974"/>
                  </a:lnTo>
                  <a:lnTo>
                    <a:pt x="137596" y="89604"/>
                  </a:lnTo>
                  <a:lnTo>
                    <a:pt x="5906" y="89604"/>
                  </a:lnTo>
                  <a:lnTo>
                    <a:pt x="5906" y="5974"/>
                  </a:lnTo>
                  <a:lnTo>
                    <a:pt x="5906" y="5906"/>
                  </a:lnTo>
                  <a:close/>
                  <a:moveTo>
                    <a:pt x="3530" y="0"/>
                  </a:moveTo>
                  <a:lnTo>
                    <a:pt x="3191" y="68"/>
                  </a:lnTo>
                  <a:lnTo>
                    <a:pt x="2444" y="339"/>
                  </a:lnTo>
                  <a:lnTo>
                    <a:pt x="1766" y="679"/>
                  </a:lnTo>
                  <a:lnTo>
                    <a:pt x="1155" y="1154"/>
                  </a:lnTo>
                  <a:lnTo>
                    <a:pt x="679" y="1765"/>
                  </a:lnTo>
                  <a:lnTo>
                    <a:pt x="272" y="2444"/>
                  </a:lnTo>
                  <a:lnTo>
                    <a:pt x="69" y="3190"/>
                  </a:lnTo>
                  <a:lnTo>
                    <a:pt x="1" y="3598"/>
                  </a:lnTo>
                  <a:lnTo>
                    <a:pt x="1" y="4005"/>
                  </a:lnTo>
                  <a:lnTo>
                    <a:pt x="1" y="91572"/>
                  </a:lnTo>
                  <a:lnTo>
                    <a:pt x="1" y="91979"/>
                  </a:lnTo>
                  <a:lnTo>
                    <a:pt x="69" y="92319"/>
                  </a:lnTo>
                  <a:lnTo>
                    <a:pt x="272" y="93065"/>
                  </a:lnTo>
                  <a:lnTo>
                    <a:pt x="679" y="93744"/>
                  </a:lnTo>
                  <a:lnTo>
                    <a:pt x="1155" y="94355"/>
                  </a:lnTo>
                  <a:lnTo>
                    <a:pt x="1766" y="94830"/>
                  </a:lnTo>
                  <a:lnTo>
                    <a:pt x="2444" y="95238"/>
                  </a:lnTo>
                  <a:lnTo>
                    <a:pt x="3191" y="95441"/>
                  </a:lnTo>
                  <a:lnTo>
                    <a:pt x="3530" y="95509"/>
                  </a:lnTo>
                  <a:lnTo>
                    <a:pt x="139904" y="95509"/>
                  </a:lnTo>
                  <a:lnTo>
                    <a:pt x="140311" y="95441"/>
                  </a:lnTo>
                  <a:lnTo>
                    <a:pt x="141058" y="95238"/>
                  </a:lnTo>
                  <a:lnTo>
                    <a:pt x="141737" y="94830"/>
                  </a:lnTo>
                  <a:lnTo>
                    <a:pt x="142280" y="94355"/>
                  </a:lnTo>
                  <a:lnTo>
                    <a:pt x="142755" y="93744"/>
                  </a:lnTo>
                  <a:lnTo>
                    <a:pt x="143162" y="93065"/>
                  </a:lnTo>
                  <a:lnTo>
                    <a:pt x="143366" y="92319"/>
                  </a:lnTo>
                  <a:lnTo>
                    <a:pt x="143434" y="91979"/>
                  </a:lnTo>
                  <a:lnTo>
                    <a:pt x="143434" y="91572"/>
                  </a:lnTo>
                  <a:lnTo>
                    <a:pt x="143434" y="4005"/>
                  </a:lnTo>
                  <a:lnTo>
                    <a:pt x="143434" y="3598"/>
                  </a:lnTo>
                  <a:lnTo>
                    <a:pt x="143366" y="3190"/>
                  </a:lnTo>
                  <a:lnTo>
                    <a:pt x="143162" y="2444"/>
                  </a:lnTo>
                  <a:lnTo>
                    <a:pt x="142755" y="1765"/>
                  </a:lnTo>
                  <a:lnTo>
                    <a:pt x="142280" y="1154"/>
                  </a:lnTo>
                  <a:lnTo>
                    <a:pt x="141737" y="679"/>
                  </a:lnTo>
                  <a:lnTo>
                    <a:pt x="141058" y="339"/>
                  </a:lnTo>
                  <a:lnTo>
                    <a:pt x="140311" y="68"/>
                  </a:lnTo>
                  <a:lnTo>
                    <a:pt x="139904" y="0"/>
                  </a:lnTo>
                  <a:close/>
                  <a:moveTo>
                    <a:pt x="55324" y="95713"/>
                  </a:moveTo>
                  <a:lnTo>
                    <a:pt x="55052" y="98971"/>
                  </a:lnTo>
                  <a:lnTo>
                    <a:pt x="54713" y="102297"/>
                  </a:lnTo>
                  <a:lnTo>
                    <a:pt x="54374" y="105284"/>
                  </a:lnTo>
                  <a:lnTo>
                    <a:pt x="53966" y="107388"/>
                  </a:lnTo>
                  <a:lnTo>
                    <a:pt x="53763" y="108203"/>
                  </a:lnTo>
                  <a:lnTo>
                    <a:pt x="53627" y="108746"/>
                  </a:lnTo>
                  <a:lnTo>
                    <a:pt x="53423" y="109153"/>
                  </a:lnTo>
                  <a:lnTo>
                    <a:pt x="53220" y="109357"/>
                  </a:lnTo>
                  <a:lnTo>
                    <a:pt x="52677" y="109493"/>
                  </a:lnTo>
                  <a:lnTo>
                    <a:pt x="51794" y="109696"/>
                  </a:lnTo>
                  <a:lnTo>
                    <a:pt x="49690" y="110036"/>
                  </a:lnTo>
                  <a:lnTo>
                    <a:pt x="48061" y="110307"/>
                  </a:lnTo>
                  <a:lnTo>
                    <a:pt x="47450" y="110443"/>
                  </a:lnTo>
                  <a:lnTo>
                    <a:pt x="47110" y="110511"/>
                  </a:lnTo>
                  <a:lnTo>
                    <a:pt x="47042" y="110579"/>
                  </a:lnTo>
                  <a:lnTo>
                    <a:pt x="47042" y="110783"/>
                  </a:lnTo>
                  <a:lnTo>
                    <a:pt x="47110" y="110850"/>
                  </a:lnTo>
                  <a:lnTo>
                    <a:pt x="47585" y="110918"/>
                  </a:lnTo>
                  <a:lnTo>
                    <a:pt x="48400" y="110986"/>
                  </a:lnTo>
                  <a:lnTo>
                    <a:pt x="51387" y="111054"/>
                  </a:lnTo>
                  <a:lnTo>
                    <a:pt x="56071" y="111122"/>
                  </a:lnTo>
                  <a:lnTo>
                    <a:pt x="87092" y="111122"/>
                  </a:lnTo>
                  <a:lnTo>
                    <a:pt x="91708" y="111054"/>
                  </a:lnTo>
                  <a:lnTo>
                    <a:pt x="94695" y="110986"/>
                  </a:lnTo>
                  <a:lnTo>
                    <a:pt x="95578" y="110918"/>
                  </a:lnTo>
                  <a:lnTo>
                    <a:pt x="96053" y="110850"/>
                  </a:lnTo>
                  <a:lnTo>
                    <a:pt x="96121" y="110783"/>
                  </a:lnTo>
                  <a:lnTo>
                    <a:pt x="96121" y="110579"/>
                  </a:lnTo>
                  <a:lnTo>
                    <a:pt x="96053" y="110511"/>
                  </a:lnTo>
                  <a:lnTo>
                    <a:pt x="95713" y="110443"/>
                  </a:lnTo>
                  <a:lnTo>
                    <a:pt x="95102" y="110307"/>
                  </a:lnTo>
                  <a:lnTo>
                    <a:pt x="93473" y="110036"/>
                  </a:lnTo>
                  <a:lnTo>
                    <a:pt x="91369" y="109696"/>
                  </a:lnTo>
                  <a:lnTo>
                    <a:pt x="90487" y="109493"/>
                  </a:lnTo>
                  <a:lnTo>
                    <a:pt x="89943" y="109357"/>
                  </a:lnTo>
                  <a:lnTo>
                    <a:pt x="89740" y="109153"/>
                  </a:lnTo>
                  <a:lnTo>
                    <a:pt x="89536" y="108746"/>
                  </a:lnTo>
                  <a:lnTo>
                    <a:pt x="89333" y="108203"/>
                  </a:lnTo>
                  <a:lnTo>
                    <a:pt x="89197" y="107388"/>
                  </a:lnTo>
                  <a:lnTo>
                    <a:pt x="88789" y="105284"/>
                  </a:lnTo>
                  <a:lnTo>
                    <a:pt x="88382" y="102297"/>
                  </a:lnTo>
                  <a:lnTo>
                    <a:pt x="88043" y="98971"/>
                  </a:lnTo>
                  <a:lnTo>
                    <a:pt x="87839" y="95713"/>
                  </a:lnTo>
                  <a:close/>
                  <a:moveTo>
                    <a:pt x="47450" y="111054"/>
                  </a:moveTo>
                  <a:lnTo>
                    <a:pt x="47450" y="111122"/>
                  </a:lnTo>
                  <a:lnTo>
                    <a:pt x="47450" y="111393"/>
                  </a:lnTo>
                  <a:lnTo>
                    <a:pt x="47518" y="111461"/>
                  </a:lnTo>
                  <a:lnTo>
                    <a:pt x="48807" y="111529"/>
                  </a:lnTo>
                  <a:lnTo>
                    <a:pt x="52473" y="111597"/>
                  </a:lnTo>
                  <a:lnTo>
                    <a:pt x="62384" y="111665"/>
                  </a:lnTo>
                  <a:lnTo>
                    <a:pt x="80779" y="111665"/>
                  </a:lnTo>
                  <a:lnTo>
                    <a:pt x="90622" y="111597"/>
                  </a:lnTo>
                  <a:lnTo>
                    <a:pt x="94356" y="111529"/>
                  </a:lnTo>
                  <a:lnTo>
                    <a:pt x="95646" y="111461"/>
                  </a:lnTo>
                  <a:lnTo>
                    <a:pt x="95713" y="111393"/>
                  </a:lnTo>
                  <a:lnTo>
                    <a:pt x="95713" y="111122"/>
                  </a:lnTo>
                  <a:lnTo>
                    <a:pt x="95646" y="111054"/>
                  </a:lnTo>
                  <a:lnTo>
                    <a:pt x="94084" y="111122"/>
                  </a:lnTo>
                  <a:lnTo>
                    <a:pt x="91233" y="111190"/>
                  </a:lnTo>
                  <a:lnTo>
                    <a:pt x="80847" y="111258"/>
                  </a:lnTo>
                  <a:lnTo>
                    <a:pt x="62316" y="111258"/>
                  </a:lnTo>
                  <a:lnTo>
                    <a:pt x="51930" y="111190"/>
                  </a:lnTo>
                  <a:lnTo>
                    <a:pt x="49079" y="111122"/>
                  </a:lnTo>
                  <a:lnTo>
                    <a:pt x="47518" y="111054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rgbClr val="244B5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121186" y="4899380"/>
            <a:ext cx="6115660" cy="15081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BIPA Scientific Meeting and Technical Workshop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Organizing BIPA scientific meetings in Indonesia and abroad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Workshop of implementing BIPA program for BIPA teachers and instructors in Indonesia and abroad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7C45E82-5C2A-4CAC-9404-000DA6E5E833}"/>
              </a:ext>
            </a:extLst>
          </p:cNvPr>
          <p:cNvGrpSpPr/>
          <p:nvPr/>
        </p:nvGrpSpPr>
        <p:grpSpPr>
          <a:xfrm>
            <a:off x="8058816" y="4761629"/>
            <a:ext cx="3446720" cy="1645855"/>
            <a:chOff x="1147309" y="5167312"/>
            <a:chExt cx="3446720" cy="1645855"/>
          </a:xfrm>
        </p:grpSpPr>
        <p:sp>
          <p:nvSpPr>
            <p:cNvPr id="30" name="Shape 4014">
              <a:extLst>
                <a:ext uri="{FF2B5EF4-FFF2-40B4-BE49-F238E27FC236}">
                  <a16:creationId xmlns:a16="http://schemas.microsoft.com/office/drawing/2014/main" id="{C2A01C94-013B-4723-A257-7FD4F2A822AC}"/>
                </a:ext>
              </a:extLst>
            </p:cNvPr>
            <p:cNvSpPr/>
            <p:nvPr/>
          </p:nvSpPr>
          <p:spPr>
            <a:xfrm rot="5400000">
              <a:off x="2047741" y="4266880"/>
              <a:ext cx="1645855" cy="3446720"/>
            </a:xfrm>
            <a:custGeom>
              <a:avLst/>
              <a:gdLst/>
              <a:ahLst/>
              <a:cxnLst/>
              <a:rect l="0" t="0" r="0" b="0"/>
              <a:pathLst>
                <a:path w="25999" h="54713" extrusionOk="0">
                  <a:moveTo>
                    <a:pt x="12966" y="2173"/>
                  </a:moveTo>
                  <a:lnTo>
                    <a:pt x="13169" y="2240"/>
                  </a:lnTo>
                  <a:lnTo>
                    <a:pt x="13373" y="2308"/>
                  </a:lnTo>
                  <a:lnTo>
                    <a:pt x="13441" y="2512"/>
                  </a:lnTo>
                  <a:lnTo>
                    <a:pt x="13509" y="2716"/>
                  </a:lnTo>
                  <a:lnTo>
                    <a:pt x="13441" y="2919"/>
                  </a:lnTo>
                  <a:lnTo>
                    <a:pt x="13373" y="3123"/>
                  </a:lnTo>
                  <a:lnTo>
                    <a:pt x="13169" y="3191"/>
                  </a:lnTo>
                  <a:lnTo>
                    <a:pt x="12966" y="3259"/>
                  </a:lnTo>
                  <a:lnTo>
                    <a:pt x="12762" y="3191"/>
                  </a:lnTo>
                  <a:lnTo>
                    <a:pt x="12626" y="3123"/>
                  </a:lnTo>
                  <a:lnTo>
                    <a:pt x="12491" y="2919"/>
                  </a:lnTo>
                  <a:lnTo>
                    <a:pt x="12423" y="2716"/>
                  </a:lnTo>
                  <a:lnTo>
                    <a:pt x="12491" y="2512"/>
                  </a:lnTo>
                  <a:lnTo>
                    <a:pt x="12626" y="2308"/>
                  </a:lnTo>
                  <a:lnTo>
                    <a:pt x="12762" y="2240"/>
                  </a:lnTo>
                  <a:lnTo>
                    <a:pt x="12966" y="2173"/>
                  </a:lnTo>
                  <a:close/>
                  <a:moveTo>
                    <a:pt x="14934" y="4480"/>
                  </a:moveTo>
                  <a:lnTo>
                    <a:pt x="15002" y="4548"/>
                  </a:lnTo>
                  <a:lnTo>
                    <a:pt x="15070" y="4684"/>
                  </a:lnTo>
                  <a:lnTo>
                    <a:pt x="15138" y="4752"/>
                  </a:lnTo>
                  <a:lnTo>
                    <a:pt x="15070" y="4888"/>
                  </a:lnTo>
                  <a:lnTo>
                    <a:pt x="15002" y="5024"/>
                  </a:lnTo>
                  <a:lnTo>
                    <a:pt x="14934" y="5024"/>
                  </a:lnTo>
                  <a:lnTo>
                    <a:pt x="14799" y="5091"/>
                  </a:lnTo>
                  <a:lnTo>
                    <a:pt x="11065" y="5091"/>
                  </a:lnTo>
                  <a:lnTo>
                    <a:pt x="10929" y="5024"/>
                  </a:lnTo>
                  <a:lnTo>
                    <a:pt x="10861" y="5024"/>
                  </a:lnTo>
                  <a:lnTo>
                    <a:pt x="10794" y="4888"/>
                  </a:lnTo>
                  <a:lnTo>
                    <a:pt x="10726" y="4752"/>
                  </a:lnTo>
                  <a:lnTo>
                    <a:pt x="10794" y="4684"/>
                  </a:lnTo>
                  <a:lnTo>
                    <a:pt x="10861" y="4548"/>
                  </a:lnTo>
                  <a:lnTo>
                    <a:pt x="10929" y="4480"/>
                  </a:lnTo>
                  <a:close/>
                  <a:moveTo>
                    <a:pt x="23963" y="7807"/>
                  </a:moveTo>
                  <a:lnTo>
                    <a:pt x="23963" y="7875"/>
                  </a:lnTo>
                  <a:lnTo>
                    <a:pt x="23963" y="46771"/>
                  </a:lnTo>
                  <a:lnTo>
                    <a:pt x="23963" y="46838"/>
                  </a:lnTo>
                  <a:lnTo>
                    <a:pt x="1969" y="46838"/>
                  </a:lnTo>
                  <a:lnTo>
                    <a:pt x="1969" y="46771"/>
                  </a:lnTo>
                  <a:lnTo>
                    <a:pt x="1969" y="7875"/>
                  </a:lnTo>
                  <a:lnTo>
                    <a:pt x="1969" y="7807"/>
                  </a:lnTo>
                  <a:close/>
                  <a:moveTo>
                    <a:pt x="12558" y="48536"/>
                  </a:moveTo>
                  <a:lnTo>
                    <a:pt x="12151" y="48671"/>
                  </a:lnTo>
                  <a:lnTo>
                    <a:pt x="11812" y="48875"/>
                  </a:lnTo>
                  <a:lnTo>
                    <a:pt x="11472" y="49146"/>
                  </a:lnTo>
                  <a:lnTo>
                    <a:pt x="11269" y="49418"/>
                  </a:lnTo>
                  <a:lnTo>
                    <a:pt x="11065" y="49825"/>
                  </a:lnTo>
                  <a:lnTo>
                    <a:pt x="10929" y="50165"/>
                  </a:lnTo>
                  <a:lnTo>
                    <a:pt x="10861" y="50640"/>
                  </a:lnTo>
                  <a:lnTo>
                    <a:pt x="10929" y="51047"/>
                  </a:lnTo>
                  <a:lnTo>
                    <a:pt x="11065" y="51454"/>
                  </a:lnTo>
                  <a:lnTo>
                    <a:pt x="11269" y="51794"/>
                  </a:lnTo>
                  <a:lnTo>
                    <a:pt x="11472" y="52065"/>
                  </a:lnTo>
                  <a:lnTo>
                    <a:pt x="11812" y="52337"/>
                  </a:lnTo>
                  <a:lnTo>
                    <a:pt x="12151" y="52541"/>
                  </a:lnTo>
                  <a:lnTo>
                    <a:pt x="12558" y="52676"/>
                  </a:lnTo>
                  <a:lnTo>
                    <a:pt x="12966" y="52744"/>
                  </a:lnTo>
                  <a:lnTo>
                    <a:pt x="13373" y="52676"/>
                  </a:lnTo>
                  <a:lnTo>
                    <a:pt x="13780" y="52541"/>
                  </a:lnTo>
                  <a:lnTo>
                    <a:pt x="14120" y="52337"/>
                  </a:lnTo>
                  <a:lnTo>
                    <a:pt x="14459" y="52065"/>
                  </a:lnTo>
                  <a:lnTo>
                    <a:pt x="14731" y="51794"/>
                  </a:lnTo>
                  <a:lnTo>
                    <a:pt x="14934" y="51454"/>
                  </a:lnTo>
                  <a:lnTo>
                    <a:pt x="15002" y="51047"/>
                  </a:lnTo>
                  <a:lnTo>
                    <a:pt x="15070" y="50640"/>
                  </a:lnTo>
                  <a:lnTo>
                    <a:pt x="15002" y="50165"/>
                  </a:lnTo>
                  <a:lnTo>
                    <a:pt x="14934" y="49825"/>
                  </a:lnTo>
                  <a:lnTo>
                    <a:pt x="14731" y="49418"/>
                  </a:lnTo>
                  <a:lnTo>
                    <a:pt x="14459" y="49146"/>
                  </a:lnTo>
                  <a:lnTo>
                    <a:pt x="14120" y="48875"/>
                  </a:lnTo>
                  <a:lnTo>
                    <a:pt x="13780" y="48671"/>
                  </a:lnTo>
                  <a:lnTo>
                    <a:pt x="13373" y="48536"/>
                  </a:lnTo>
                  <a:close/>
                  <a:moveTo>
                    <a:pt x="12966" y="48332"/>
                  </a:moveTo>
                  <a:lnTo>
                    <a:pt x="13441" y="48400"/>
                  </a:lnTo>
                  <a:lnTo>
                    <a:pt x="13848" y="48536"/>
                  </a:lnTo>
                  <a:lnTo>
                    <a:pt x="14256" y="48739"/>
                  </a:lnTo>
                  <a:lnTo>
                    <a:pt x="14595" y="49011"/>
                  </a:lnTo>
                  <a:lnTo>
                    <a:pt x="14866" y="49350"/>
                  </a:lnTo>
                  <a:lnTo>
                    <a:pt x="15070" y="49757"/>
                  </a:lnTo>
                  <a:lnTo>
                    <a:pt x="15206" y="50165"/>
                  </a:lnTo>
                  <a:lnTo>
                    <a:pt x="15274" y="50640"/>
                  </a:lnTo>
                  <a:lnTo>
                    <a:pt x="15206" y="51047"/>
                  </a:lnTo>
                  <a:lnTo>
                    <a:pt x="15070" y="51522"/>
                  </a:lnTo>
                  <a:lnTo>
                    <a:pt x="14866" y="51862"/>
                  </a:lnTo>
                  <a:lnTo>
                    <a:pt x="14595" y="52201"/>
                  </a:lnTo>
                  <a:lnTo>
                    <a:pt x="14256" y="52473"/>
                  </a:lnTo>
                  <a:lnTo>
                    <a:pt x="13848" y="52676"/>
                  </a:lnTo>
                  <a:lnTo>
                    <a:pt x="13441" y="52812"/>
                  </a:lnTo>
                  <a:lnTo>
                    <a:pt x="12966" y="52880"/>
                  </a:lnTo>
                  <a:lnTo>
                    <a:pt x="12558" y="52812"/>
                  </a:lnTo>
                  <a:lnTo>
                    <a:pt x="12083" y="52676"/>
                  </a:lnTo>
                  <a:lnTo>
                    <a:pt x="11744" y="52473"/>
                  </a:lnTo>
                  <a:lnTo>
                    <a:pt x="11404" y="52201"/>
                  </a:lnTo>
                  <a:lnTo>
                    <a:pt x="11133" y="51862"/>
                  </a:lnTo>
                  <a:lnTo>
                    <a:pt x="10929" y="51522"/>
                  </a:lnTo>
                  <a:lnTo>
                    <a:pt x="10794" y="51047"/>
                  </a:lnTo>
                  <a:lnTo>
                    <a:pt x="10726" y="50640"/>
                  </a:lnTo>
                  <a:lnTo>
                    <a:pt x="10794" y="50165"/>
                  </a:lnTo>
                  <a:lnTo>
                    <a:pt x="10929" y="49757"/>
                  </a:lnTo>
                  <a:lnTo>
                    <a:pt x="11133" y="49350"/>
                  </a:lnTo>
                  <a:lnTo>
                    <a:pt x="11404" y="49011"/>
                  </a:lnTo>
                  <a:lnTo>
                    <a:pt x="11744" y="48739"/>
                  </a:lnTo>
                  <a:lnTo>
                    <a:pt x="12083" y="48536"/>
                  </a:lnTo>
                  <a:lnTo>
                    <a:pt x="12558" y="48400"/>
                  </a:lnTo>
                  <a:lnTo>
                    <a:pt x="12966" y="48332"/>
                  </a:lnTo>
                  <a:close/>
                  <a:moveTo>
                    <a:pt x="3938" y="679"/>
                  </a:moveTo>
                  <a:lnTo>
                    <a:pt x="3259" y="747"/>
                  </a:lnTo>
                  <a:lnTo>
                    <a:pt x="2648" y="951"/>
                  </a:lnTo>
                  <a:lnTo>
                    <a:pt x="2105" y="1222"/>
                  </a:lnTo>
                  <a:lnTo>
                    <a:pt x="1630" y="1629"/>
                  </a:lnTo>
                  <a:lnTo>
                    <a:pt x="1290" y="2105"/>
                  </a:lnTo>
                  <a:lnTo>
                    <a:pt x="951" y="2648"/>
                  </a:lnTo>
                  <a:lnTo>
                    <a:pt x="747" y="3259"/>
                  </a:lnTo>
                  <a:lnTo>
                    <a:pt x="747" y="3870"/>
                  </a:lnTo>
                  <a:lnTo>
                    <a:pt x="747" y="50776"/>
                  </a:lnTo>
                  <a:lnTo>
                    <a:pt x="747" y="51387"/>
                  </a:lnTo>
                  <a:lnTo>
                    <a:pt x="951" y="51997"/>
                  </a:lnTo>
                  <a:lnTo>
                    <a:pt x="1290" y="52541"/>
                  </a:lnTo>
                  <a:lnTo>
                    <a:pt x="1630" y="53016"/>
                  </a:lnTo>
                  <a:lnTo>
                    <a:pt x="2105" y="53423"/>
                  </a:lnTo>
                  <a:lnTo>
                    <a:pt x="2648" y="53695"/>
                  </a:lnTo>
                  <a:lnTo>
                    <a:pt x="3259" y="53898"/>
                  </a:lnTo>
                  <a:lnTo>
                    <a:pt x="3938" y="53966"/>
                  </a:lnTo>
                  <a:lnTo>
                    <a:pt x="22062" y="53966"/>
                  </a:lnTo>
                  <a:lnTo>
                    <a:pt x="22741" y="53898"/>
                  </a:lnTo>
                  <a:lnTo>
                    <a:pt x="23352" y="53695"/>
                  </a:lnTo>
                  <a:lnTo>
                    <a:pt x="23895" y="53423"/>
                  </a:lnTo>
                  <a:lnTo>
                    <a:pt x="24370" y="53016"/>
                  </a:lnTo>
                  <a:lnTo>
                    <a:pt x="24709" y="52541"/>
                  </a:lnTo>
                  <a:lnTo>
                    <a:pt x="25049" y="51997"/>
                  </a:lnTo>
                  <a:lnTo>
                    <a:pt x="25252" y="51387"/>
                  </a:lnTo>
                  <a:lnTo>
                    <a:pt x="25320" y="50776"/>
                  </a:lnTo>
                  <a:lnTo>
                    <a:pt x="25320" y="3870"/>
                  </a:lnTo>
                  <a:lnTo>
                    <a:pt x="25252" y="3259"/>
                  </a:lnTo>
                  <a:lnTo>
                    <a:pt x="25049" y="2648"/>
                  </a:lnTo>
                  <a:lnTo>
                    <a:pt x="24709" y="2105"/>
                  </a:lnTo>
                  <a:lnTo>
                    <a:pt x="24370" y="1629"/>
                  </a:lnTo>
                  <a:lnTo>
                    <a:pt x="23895" y="1222"/>
                  </a:lnTo>
                  <a:lnTo>
                    <a:pt x="23352" y="951"/>
                  </a:lnTo>
                  <a:lnTo>
                    <a:pt x="22741" y="747"/>
                  </a:lnTo>
                  <a:lnTo>
                    <a:pt x="22062" y="679"/>
                  </a:lnTo>
                  <a:close/>
                  <a:moveTo>
                    <a:pt x="22062" y="543"/>
                  </a:moveTo>
                  <a:lnTo>
                    <a:pt x="22741" y="611"/>
                  </a:lnTo>
                  <a:lnTo>
                    <a:pt x="23419" y="815"/>
                  </a:lnTo>
                  <a:lnTo>
                    <a:pt x="23963" y="1086"/>
                  </a:lnTo>
                  <a:lnTo>
                    <a:pt x="24438" y="1494"/>
                  </a:lnTo>
                  <a:lnTo>
                    <a:pt x="24845" y="2037"/>
                  </a:lnTo>
                  <a:lnTo>
                    <a:pt x="25184" y="2580"/>
                  </a:lnTo>
                  <a:lnTo>
                    <a:pt x="25388" y="3191"/>
                  </a:lnTo>
                  <a:lnTo>
                    <a:pt x="25456" y="3870"/>
                  </a:lnTo>
                  <a:lnTo>
                    <a:pt x="25456" y="50776"/>
                  </a:lnTo>
                  <a:lnTo>
                    <a:pt x="25388" y="51454"/>
                  </a:lnTo>
                  <a:lnTo>
                    <a:pt x="25184" y="52065"/>
                  </a:lnTo>
                  <a:lnTo>
                    <a:pt x="24845" y="52676"/>
                  </a:lnTo>
                  <a:lnTo>
                    <a:pt x="24438" y="53151"/>
                  </a:lnTo>
                  <a:lnTo>
                    <a:pt x="23963" y="53559"/>
                  </a:lnTo>
                  <a:lnTo>
                    <a:pt x="23419" y="53898"/>
                  </a:lnTo>
                  <a:lnTo>
                    <a:pt x="22741" y="54102"/>
                  </a:lnTo>
                  <a:lnTo>
                    <a:pt x="22062" y="54170"/>
                  </a:lnTo>
                  <a:lnTo>
                    <a:pt x="3938" y="54170"/>
                  </a:lnTo>
                  <a:lnTo>
                    <a:pt x="3259" y="54102"/>
                  </a:lnTo>
                  <a:lnTo>
                    <a:pt x="2580" y="53898"/>
                  </a:lnTo>
                  <a:lnTo>
                    <a:pt x="2037" y="53559"/>
                  </a:lnTo>
                  <a:lnTo>
                    <a:pt x="1562" y="53151"/>
                  </a:lnTo>
                  <a:lnTo>
                    <a:pt x="1154" y="52676"/>
                  </a:lnTo>
                  <a:lnTo>
                    <a:pt x="815" y="52065"/>
                  </a:lnTo>
                  <a:lnTo>
                    <a:pt x="611" y="51454"/>
                  </a:lnTo>
                  <a:lnTo>
                    <a:pt x="543" y="50776"/>
                  </a:lnTo>
                  <a:lnTo>
                    <a:pt x="543" y="3870"/>
                  </a:lnTo>
                  <a:lnTo>
                    <a:pt x="611" y="3191"/>
                  </a:lnTo>
                  <a:lnTo>
                    <a:pt x="815" y="2580"/>
                  </a:lnTo>
                  <a:lnTo>
                    <a:pt x="1154" y="2037"/>
                  </a:lnTo>
                  <a:lnTo>
                    <a:pt x="1562" y="1494"/>
                  </a:lnTo>
                  <a:lnTo>
                    <a:pt x="2037" y="1086"/>
                  </a:lnTo>
                  <a:lnTo>
                    <a:pt x="2580" y="815"/>
                  </a:lnTo>
                  <a:lnTo>
                    <a:pt x="3259" y="611"/>
                  </a:lnTo>
                  <a:lnTo>
                    <a:pt x="3938" y="543"/>
                  </a:lnTo>
                  <a:close/>
                  <a:moveTo>
                    <a:pt x="3938" y="0"/>
                  </a:moveTo>
                  <a:lnTo>
                    <a:pt x="3123" y="68"/>
                  </a:lnTo>
                  <a:lnTo>
                    <a:pt x="2444" y="272"/>
                  </a:lnTo>
                  <a:lnTo>
                    <a:pt x="1765" y="611"/>
                  </a:lnTo>
                  <a:lnTo>
                    <a:pt x="1154" y="1154"/>
                  </a:lnTo>
                  <a:lnTo>
                    <a:pt x="679" y="1697"/>
                  </a:lnTo>
                  <a:lnTo>
                    <a:pt x="272" y="2376"/>
                  </a:lnTo>
                  <a:lnTo>
                    <a:pt x="68" y="3123"/>
                  </a:lnTo>
                  <a:lnTo>
                    <a:pt x="0" y="3870"/>
                  </a:lnTo>
                  <a:lnTo>
                    <a:pt x="0" y="50776"/>
                  </a:lnTo>
                  <a:lnTo>
                    <a:pt x="68" y="51522"/>
                  </a:lnTo>
                  <a:lnTo>
                    <a:pt x="272" y="52269"/>
                  </a:lnTo>
                  <a:lnTo>
                    <a:pt x="679" y="52948"/>
                  </a:lnTo>
                  <a:lnTo>
                    <a:pt x="1154" y="53559"/>
                  </a:lnTo>
                  <a:lnTo>
                    <a:pt x="1765" y="54034"/>
                  </a:lnTo>
                  <a:lnTo>
                    <a:pt x="2444" y="54373"/>
                  </a:lnTo>
                  <a:lnTo>
                    <a:pt x="3123" y="54645"/>
                  </a:lnTo>
                  <a:lnTo>
                    <a:pt x="3938" y="54713"/>
                  </a:lnTo>
                  <a:lnTo>
                    <a:pt x="22062" y="54713"/>
                  </a:lnTo>
                  <a:lnTo>
                    <a:pt x="22876" y="54645"/>
                  </a:lnTo>
                  <a:lnTo>
                    <a:pt x="23555" y="54373"/>
                  </a:lnTo>
                  <a:lnTo>
                    <a:pt x="24234" y="54034"/>
                  </a:lnTo>
                  <a:lnTo>
                    <a:pt x="24845" y="53559"/>
                  </a:lnTo>
                  <a:lnTo>
                    <a:pt x="25320" y="52948"/>
                  </a:lnTo>
                  <a:lnTo>
                    <a:pt x="25727" y="52269"/>
                  </a:lnTo>
                  <a:lnTo>
                    <a:pt x="25931" y="51522"/>
                  </a:lnTo>
                  <a:lnTo>
                    <a:pt x="25999" y="50776"/>
                  </a:lnTo>
                  <a:lnTo>
                    <a:pt x="25999" y="3870"/>
                  </a:lnTo>
                  <a:lnTo>
                    <a:pt x="25931" y="3123"/>
                  </a:lnTo>
                  <a:lnTo>
                    <a:pt x="25727" y="2376"/>
                  </a:lnTo>
                  <a:lnTo>
                    <a:pt x="25320" y="1697"/>
                  </a:lnTo>
                  <a:lnTo>
                    <a:pt x="24845" y="1154"/>
                  </a:lnTo>
                  <a:lnTo>
                    <a:pt x="24234" y="611"/>
                  </a:lnTo>
                  <a:lnTo>
                    <a:pt x="23555" y="272"/>
                  </a:lnTo>
                  <a:lnTo>
                    <a:pt x="22876" y="68"/>
                  </a:lnTo>
                  <a:lnTo>
                    <a:pt x="22062" y="0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41DB2E7-D6A9-4838-90B3-AD7C2FEB8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20" t="20942" r="13598" b="20220"/>
            <a:stretch/>
          </p:blipFill>
          <p:spPr>
            <a:xfrm>
              <a:off x="1625356" y="5298264"/>
              <a:ext cx="2546953" cy="13839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Sekilas</a:t>
            </a:r>
            <a:r>
              <a:rPr lang="en-US" altLang="ko-KR" dirty="0"/>
              <a:t> </a:t>
            </a:r>
            <a:r>
              <a:rPr lang="en-US" altLang="ko-KR" dirty="0" err="1"/>
              <a:t>Tema</a:t>
            </a:r>
            <a:r>
              <a:rPr lang="en-US" altLang="ko-KR" dirty="0"/>
              <a:t> Level 1 &amp; Level 2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183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7C358F-78C4-4924-8EFE-BEC3D799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TERIMA KASIH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15464-8B03-4E13-9714-162EF760B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5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Petugas</a:t>
            </a:r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1" y="1825625"/>
            <a:ext cx="7160663" cy="4351338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err="1"/>
              <a:t>Pembukaan</a:t>
            </a:r>
            <a:r>
              <a:rPr lang="en-US" altLang="ko-KR" dirty="0"/>
              <a:t>: Pak </a:t>
            </a:r>
            <a:r>
              <a:rPr lang="en-US" altLang="ko-KR" dirty="0" err="1"/>
              <a:t>Atdikbud</a:t>
            </a:r>
            <a:endParaRPr lang="en-US" altLang="ko-KR" dirty="0"/>
          </a:p>
          <a:p>
            <a:r>
              <a:rPr lang="en-US" altLang="ko-KR" dirty="0"/>
              <a:t>Slide 1 (</a:t>
            </a:r>
            <a:r>
              <a:rPr lang="en-US" altLang="ko-KR" dirty="0" err="1"/>
              <a:t>Materi</a:t>
            </a:r>
            <a:r>
              <a:rPr lang="en-US" altLang="ko-KR" dirty="0"/>
              <a:t> BIPA): </a:t>
            </a:r>
            <a:r>
              <a:rPr lang="en-US" altLang="ko-KR" dirty="0" err="1"/>
              <a:t>Litha</a:t>
            </a:r>
            <a:endParaRPr lang="en-US" altLang="ko-KR" dirty="0"/>
          </a:p>
          <a:p>
            <a:r>
              <a:rPr lang="en-US" altLang="ko-KR" dirty="0"/>
              <a:t>Slide 2 (</a:t>
            </a:r>
            <a:r>
              <a:rPr lang="en-US" altLang="ko-KR" dirty="0" err="1"/>
              <a:t>Pengajar</a:t>
            </a:r>
            <a:r>
              <a:rPr lang="en-US" altLang="ko-KR" dirty="0"/>
              <a:t> BIPA): Anna</a:t>
            </a:r>
          </a:p>
          <a:p>
            <a:r>
              <a:rPr lang="en-US" altLang="ko-KR" dirty="0"/>
              <a:t>Slide 3 &amp; 4 (</a:t>
            </a:r>
            <a:r>
              <a:rPr lang="en-US" altLang="ko-KR" dirty="0" err="1"/>
              <a:t>Jadwal</a:t>
            </a:r>
            <a:r>
              <a:rPr lang="en-US" altLang="ko-KR" dirty="0"/>
              <a:t> &amp; </a:t>
            </a:r>
            <a:r>
              <a:rPr lang="en-US" altLang="ko-KR" dirty="0" err="1"/>
              <a:t>Durasi</a:t>
            </a:r>
            <a:r>
              <a:rPr lang="en-US" altLang="ko-KR" dirty="0"/>
              <a:t>, </a:t>
            </a:r>
            <a:r>
              <a:rPr lang="en-US" altLang="ko-KR" dirty="0" err="1"/>
              <a:t>Pola</a:t>
            </a:r>
            <a:r>
              <a:rPr lang="en-US" altLang="ko-KR" dirty="0"/>
              <a:t> </a:t>
            </a:r>
            <a:r>
              <a:rPr lang="en-US" altLang="ko-KR" dirty="0" err="1"/>
              <a:t>Pembelajaran</a:t>
            </a:r>
            <a:r>
              <a:rPr lang="en-US" altLang="ko-KR" dirty="0"/>
              <a:t>): </a:t>
            </a:r>
            <a:r>
              <a:rPr lang="en-US" altLang="ko-KR" dirty="0" err="1"/>
              <a:t>Ika</a:t>
            </a:r>
            <a:r>
              <a:rPr lang="en-US" altLang="ko-KR" dirty="0"/>
              <a:t> </a:t>
            </a:r>
          </a:p>
          <a:p>
            <a:r>
              <a:rPr lang="en-US" altLang="ko-KR" dirty="0"/>
              <a:t>Slide 5 (</a:t>
            </a:r>
            <a:r>
              <a:rPr lang="en-US" altLang="ko-KR" dirty="0" err="1"/>
              <a:t>Kehadiran</a:t>
            </a:r>
            <a:r>
              <a:rPr lang="en-US" altLang="ko-KR" dirty="0"/>
              <a:t> &amp; </a:t>
            </a:r>
            <a:r>
              <a:rPr lang="en-US" altLang="ko-KR" dirty="0" err="1"/>
              <a:t>Penilaian</a:t>
            </a:r>
            <a:r>
              <a:rPr lang="en-US" altLang="ko-KR" dirty="0"/>
              <a:t>, Tata </a:t>
            </a:r>
            <a:r>
              <a:rPr lang="en-US" altLang="ko-KR" dirty="0" err="1"/>
              <a:t>Tertib</a:t>
            </a:r>
            <a:r>
              <a:rPr lang="en-US" altLang="ko-KR" dirty="0"/>
              <a:t>): </a:t>
            </a:r>
            <a:r>
              <a:rPr lang="en-US" altLang="ko-KR" dirty="0" err="1"/>
              <a:t>Nida</a:t>
            </a:r>
            <a:endParaRPr lang="en-US" altLang="ko-KR" dirty="0"/>
          </a:p>
          <a:p>
            <a:r>
              <a:rPr lang="en-US" altLang="ko-KR" dirty="0"/>
              <a:t>Slide 6 (</a:t>
            </a:r>
            <a:r>
              <a:rPr lang="en-US" altLang="ko-KR" dirty="0" err="1"/>
              <a:t>Lomba</a:t>
            </a:r>
            <a:r>
              <a:rPr lang="en-US" altLang="ko-KR" dirty="0"/>
              <a:t> </a:t>
            </a:r>
            <a:r>
              <a:rPr lang="en-US" altLang="ko-KR" dirty="0" err="1"/>
              <a:t>Kemahiran</a:t>
            </a:r>
            <a:r>
              <a:rPr lang="en-US" altLang="ko-KR" dirty="0"/>
              <a:t> Bahasa): </a:t>
            </a:r>
            <a:r>
              <a:rPr lang="en-US" altLang="ko-KR" dirty="0" err="1"/>
              <a:t>Litha</a:t>
            </a:r>
            <a:endParaRPr lang="en-US" altLang="ko-KR" dirty="0"/>
          </a:p>
          <a:p>
            <a:r>
              <a:rPr lang="en-US" altLang="ko-KR" dirty="0"/>
              <a:t>Slide 7 (</a:t>
            </a:r>
            <a:r>
              <a:rPr lang="en-US" altLang="ko-KR" dirty="0" err="1"/>
              <a:t>Sekilas</a:t>
            </a:r>
            <a:r>
              <a:rPr lang="en-US" altLang="ko-KR" dirty="0"/>
              <a:t> </a:t>
            </a:r>
            <a:r>
              <a:rPr lang="en-US" altLang="ko-KR" dirty="0" err="1"/>
              <a:t>Tema</a:t>
            </a:r>
            <a:r>
              <a:rPr lang="en-US" altLang="ko-KR" dirty="0"/>
              <a:t> Level 1 &amp; 2): </a:t>
            </a:r>
            <a:r>
              <a:rPr lang="en-US" altLang="ko-KR" dirty="0" err="1"/>
              <a:t>Rieke</a:t>
            </a:r>
            <a:endParaRPr lang="en-US" altLang="ko-KR" dirty="0"/>
          </a:p>
          <a:p>
            <a:r>
              <a:rPr lang="en-US" altLang="ko-KR" dirty="0" err="1"/>
              <a:t>Penutupan</a:t>
            </a:r>
            <a:r>
              <a:rPr lang="en-US" altLang="ko-KR" dirty="0"/>
              <a:t>: Pak </a:t>
            </a:r>
            <a:r>
              <a:rPr lang="en-US" altLang="ko-KR" dirty="0" err="1"/>
              <a:t>Atdikbud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86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3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591</Words>
  <Application>Microsoft Office PowerPoint</Application>
  <PresentationFormat>Widescreen</PresentationFormat>
  <Paragraphs>169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WelcomeDoc</vt:lpstr>
      <vt:lpstr>Crop</vt:lpstr>
      <vt:lpstr>PERTEMUAN PERDANA</vt:lpstr>
      <vt:lpstr>TOPIK KULIAH PERDANA</vt:lpstr>
      <vt:lpstr>Materi BIPA</vt:lpstr>
      <vt:lpstr>비파 선생님 소개</vt:lpstr>
      <vt:lpstr>리타 선생님</vt:lpstr>
      <vt:lpstr>리끄 선생님</vt:lpstr>
      <vt:lpstr>니다 선생님</vt:lpstr>
      <vt:lpstr>안나 선생님</vt:lpstr>
      <vt:lpstr>이카 선생님</vt:lpstr>
      <vt:lpstr>PowerPoint Presentation</vt:lpstr>
      <vt:lpstr>Pola Pembelajaran</vt:lpstr>
      <vt:lpstr>Kehadiran &amp; Penilaian</vt:lpstr>
      <vt:lpstr>Tata-tertib BIPA Daring</vt:lpstr>
      <vt:lpstr>Lomba Kemahiran Bahasa</vt:lpstr>
      <vt:lpstr>BIPA ACTIVITIES AROUND THE GLOBE</vt:lpstr>
      <vt:lpstr>Sekilas Tema Level 1 &amp; Level 2</vt:lpstr>
      <vt:lpstr>TERIMA KASIH</vt:lpstr>
      <vt:lpstr>Petugas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PERTEMUAN PERDANA</dc:title>
  <dc:creator>gogot suharwoto</dc:creator>
  <cp:lastModifiedBy>Unknown User</cp:lastModifiedBy>
  <cp:revision>23</cp:revision>
  <dcterms:created xsi:type="dcterms:W3CDTF">2021-09-03T00:19:37Z</dcterms:created>
  <dcterms:modified xsi:type="dcterms:W3CDTF">2021-09-19T03:22:48Z</dcterms:modified>
</cp:coreProperties>
</file>